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19" r:id="rId2"/>
    <p:sldId id="328" r:id="rId3"/>
    <p:sldId id="437" r:id="rId4"/>
    <p:sldId id="436" r:id="rId5"/>
    <p:sldId id="406" r:id="rId6"/>
    <p:sldId id="459" r:id="rId7"/>
    <p:sldId id="365" r:id="rId8"/>
    <p:sldId id="338" r:id="rId9"/>
    <p:sldId id="460" r:id="rId10"/>
    <p:sldId id="463" r:id="rId11"/>
    <p:sldId id="464" r:id="rId12"/>
    <p:sldId id="366" r:id="rId13"/>
    <p:sldId id="329" r:id="rId14"/>
    <p:sldId id="400" r:id="rId15"/>
    <p:sldId id="410" r:id="rId16"/>
    <p:sldId id="452" r:id="rId17"/>
    <p:sldId id="4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Mehling" initials="MM" lastIdx="1" clrIdx="0">
    <p:extLst>
      <p:ext uri="{19B8F6BF-5375-455C-9EA6-DF929625EA0E}">
        <p15:presenceInfo xmlns:p15="http://schemas.microsoft.com/office/powerpoint/2012/main" userId="S::mmehling@mit.edu::e4ed2cc9-18ab-4f00-a115-98189ff799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p:restoredTop sz="93380"/>
  </p:normalViewPr>
  <p:slideViewPr>
    <p:cSldViewPr snapToGrid="0" snapToObjects="1">
      <p:cViewPr varScale="1">
        <p:scale>
          <a:sx n="106" d="100"/>
          <a:sy n="106" d="100"/>
        </p:scale>
        <p:origin x="456" y="72"/>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51" d="100"/>
          <a:sy n="51" d="100"/>
        </p:scale>
        <p:origin x="301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domienvangenechten\Dropbox\ERCST\ERCST\ERCST%20ASBL\2021%20Work%20programme\EU%20ETS\State%20of%20the%20EU%20ETS\Report%20State%20of%20the%20EU%20ETS%202021\Data\Carbon%20Emissions%20Futures%20Historical%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5400"/>
          </c:spPr>
          <c:marker>
            <c:symbol val="none"/>
          </c:marker>
          <c:cat>
            <c:strRef>
              <c:f>'Carbon Emissions Futures Histor'!$A$2:$A$3133</c:f>
              <c:strCache>
                <c:ptCount val="3132"/>
                <c:pt idx="0">
                  <c:v>Jul 04, 2008</c:v>
                </c:pt>
                <c:pt idx="1">
                  <c:v>Jul 07, 2008</c:v>
                </c:pt>
                <c:pt idx="2">
                  <c:v>Jul 08, 2008</c:v>
                </c:pt>
                <c:pt idx="3">
                  <c:v>Jul 09, 2008</c:v>
                </c:pt>
                <c:pt idx="4">
                  <c:v>Jul 10, 2008</c:v>
                </c:pt>
                <c:pt idx="5">
                  <c:v>Jul 11, 2008</c:v>
                </c:pt>
                <c:pt idx="6">
                  <c:v>Jul 14, 2008</c:v>
                </c:pt>
                <c:pt idx="7">
                  <c:v>Jul 15, 2008</c:v>
                </c:pt>
                <c:pt idx="8">
                  <c:v>Jul 16, 2008</c:v>
                </c:pt>
                <c:pt idx="9">
                  <c:v>Jul 17, 2008</c:v>
                </c:pt>
                <c:pt idx="10">
                  <c:v>Jul 18, 2008</c:v>
                </c:pt>
                <c:pt idx="11">
                  <c:v>Jul 21, 2008</c:v>
                </c:pt>
                <c:pt idx="12">
                  <c:v>Jul 22, 2008</c:v>
                </c:pt>
                <c:pt idx="13">
                  <c:v>Jul 23, 2008</c:v>
                </c:pt>
                <c:pt idx="14">
                  <c:v>Jul 24, 2008</c:v>
                </c:pt>
                <c:pt idx="15">
                  <c:v>Jul 25, 2008</c:v>
                </c:pt>
                <c:pt idx="16">
                  <c:v>Jul 28, 2008</c:v>
                </c:pt>
                <c:pt idx="17">
                  <c:v>Jul 29, 2008</c:v>
                </c:pt>
                <c:pt idx="18">
                  <c:v>Jul 30, 2008</c:v>
                </c:pt>
                <c:pt idx="19">
                  <c:v>Jul 31, 2008</c:v>
                </c:pt>
                <c:pt idx="20">
                  <c:v>Aug 01, 2008</c:v>
                </c:pt>
                <c:pt idx="21">
                  <c:v>Aug 04, 2008</c:v>
                </c:pt>
                <c:pt idx="22">
                  <c:v>Aug 05, 2008</c:v>
                </c:pt>
                <c:pt idx="23">
                  <c:v>Aug 06, 2008</c:v>
                </c:pt>
                <c:pt idx="24">
                  <c:v>Aug 07, 2008</c:v>
                </c:pt>
                <c:pt idx="25">
                  <c:v>Aug 08, 2008</c:v>
                </c:pt>
                <c:pt idx="26">
                  <c:v>Aug 11, 2008</c:v>
                </c:pt>
                <c:pt idx="27">
                  <c:v>Aug 12, 2008</c:v>
                </c:pt>
                <c:pt idx="28">
                  <c:v>Aug 13, 2008</c:v>
                </c:pt>
                <c:pt idx="29">
                  <c:v>Aug 14, 2008</c:v>
                </c:pt>
                <c:pt idx="30">
                  <c:v>Aug 15, 2008</c:v>
                </c:pt>
                <c:pt idx="31">
                  <c:v>Aug 18, 2008</c:v>
                </c:pt>
                <c:pt idx="32">
                  <c:v>Aug 19, 2008</c:v>
                </c:pt>
                <c:pt idx="33">
                  <c:v>Aug 20, 2008</c:v>
                </c:pt>
                <c:pt idx="34">
                  <c:v>Aug 21, 2008</c:v>
                </c:pt>
                <c:pt idx="35">
                  <c:v>Aug 22, 2008</c:v>
                </c:pt>
                <c:pt idx="36">
                  <c:v>Aug 25, 2008</c:v>
                </c:pt>
                <c:pt idx="37">
                  <c:v>Aug 26, 2008</c:v>
                </c:pt>
                <c:pt idx="38">
                  <c:v>Aug 27, 2008</c:v>
                </c:pt>
                <c:pt idx="39">
                  <c:v>Aug 28, 2008</c:v>
                </c:pt>
                <c:pt idx="40">
                  <c:v>Aug 29, 2008</c:v>
                </c:pt>
                <c:pt idx="41">
                  <c:v>Sep 01, 2008</c:v>
                </c:pt>
                <c:pt idx="42">
                  <c:v>Sep 02, 2008</c:v>
                </c:pt>
                <c:pt idx="43">
                  <c:v>Sep 03, 2008</c:v>
                </c:pt>
                <c:pt idx="44">
                  <c:v>Sep 04, 2008</c:v>
                </c:pt>
                <c:pt idx="45">
                  <c:v>Sep 05, 2008</c:v>
                </c:pt>
                <c:pt idx="46">
                  <c:v>Sep 08, 2008</c:v>
                </c:pt>
                <c:pt idx="47">
                  <c:v>Sep 09, 2008</c:v>
                </c:pt>
                <c:pt idx="48">
                  <c:v>Sep 10, 2008</c:v>
                </c:pt>
                <c:pt idx="49">
                  <c:v>Sep 11, 2008</c:v>
                </c:pt>
                <c:pt idx="50">
                  <c:v>Sep 12, 2008</c:v>
                </c:pt>
                <c:pt idx="51">
                  <c:v>Sep 15, 2008</c:v>
                </c:pt>
                <c:pt idx="52">
                  <c:v>Sep 16, 2008</c:v>
                </c:pt>
                <c:pt idx="53">
                  <c:v>Sep 17, 2008</c:v>
                </c:pt>
                <c:pt idx="54">
                  <c:v>Sep 18, 2008</c:v>
                </c:pt>
                <c:pt idx="55">
                  <c:v>Sep 19, 2008</c:v>
                </c:pt>
                <c:pt idx="56">
                  <c:v>Sep 22, 2008</c:v>
                </c:pt>
                <c:pt idx="57">
                  <c:v>Sep 23, 2008</c:v>
                </c:pt>
                <c:pt idx="58">
                  <c:v>Sep 24, 2008</c:v>
                </c:pt>
                <c:pt idx="59">
                  <c:v>Sep 25, 2008</c:v>
                </c:pt>
                <c:pt idx="60">
                  <c:v>Sep 26, 2008</c:v>
                </c:pt>
                <c:pt idx="61">
                  <c:v>Sep 29, 2008</c:v>
                </c:pt>
                <c:pt idx="62">
                  <c:v>Sep 30, 2008</c:v>
                </c:pt>
                <c:pt idx="63">
                  <c:v>Oct 01, 2008</c:v>
                </c:pt>
                <c:pt idx="64">
                  <c:v>Oct 02, 2008</c:v>
                </c:pt>
                <c:pt idx="65">
                  <c:v>Oct 03, 2008</c:v>
                </c:pt>
                <c:pt idx="66">
                  <c:v>Oct 06, 2008</c:v>
                </c:pt>
                <c:pt idx="67">
                  <c:v>Oct 07, 2008</c:v>
                </c:pt>
                <c:pt idx="68">
                  <c:v>Oct 08, 2008</c:v>
                </c:pt>
                <c:pt idx="69">
                  <c:v>Oct 09, 2008</c:v>
                </c:pt>
                <c:pt idx="70">
                  <c:v>Oct 10, 2008</c:v>
                </c:pt>
                <c:pt idx="71">
                  <c:v>Oct 13, 2008</c:v>
                </c:pt>
                <c:pt idx="72">
                  <c:v>Oct 14, 2008</c:v>
                </c:pt>
                <c:pt idx="73">
                  <c:v>Oct 15, 2008</c:v>
                </c:pt>
                <c:pt idx="74">
                  <c:v>Oct 16, 2008</c:v>
                </c:pt>
                <c:pt idx="75">
                  <c:v>Oct 17, 2008</c:v>
                </c:pt>
                <c:pt idx="76">
                  <c:v>Oct 20, 2008</c:v>
                </c:pt>
                <c:pt idx="77">
                  <c:v>Oct 21, 2008</c:v>
                </c:pt>
                <c:pt idx="78">
                  <c:v>Oct 22, 2008</c:v>
                </c:pt>
                <c:pt idx="79">
                  <c:v>Oct 23, 2008</c:v>
                </c:pt>
                <c:pt idx="80">
                  <c:v>Oct 24, 2008</c:v>
                </c:pt>
                <c:pt idx="81">
                  <c:v>Oct 27, 2008</c:v>
                </c:pt>
                <c:pt idx="82">
                  <c:v>Oct 28, 2008</c:v>
                </c:pt>
                <c:pt idx="83">
                  <c:v>Oct 29, 2008</c:v>
                </c:pt>
                <c:pt idx="84">
                  <c:v>Oct 30, 2008</c:v>
                </c:pt>
                <c:pt idx="85">
                  <c:v>Oct 31, 2008</c:v>
                </c:pt>
                <c:pt idx="86">
                  <c:v>Nov 03, 2008</c:v>
                </c:pt>
                <c:pt idx="87">
                  <c:v>Nov 04, 2008</c:v>
                </c:pt>
                <c:pt idx="88">
                  <c:v>Nov 05, 2008</c:v>
                </c:pt>
                <c:pt idx="89">
                  <c:v>Nov 06, 2008</c:v>
                </c:pt>
                <c:pt idx="90">
                  <c:v>Nov 07, 2008</c:v>
                </c:pt>
                <c:pt idx="91">
                  <c:v>Nov 10, 2008</c:v>
                </c:pt>
                <c:pt idx="92">
                  <c:v>Nov 11, 2008</c:v>
                </c:pt>
                <c:pt idx="93">
                  <c:v>Nov 12, 2008</c:v>
                </c:pt>
                <c:pt idx="94">
                  <c:v>Nov 13, 2008</c:v>
                </c:pt>
                <c:pt idx="95">
                  <c:v>Nov 14, 2008</c:v>
                </c:pt>
                <c:pt idx="96">
                  <c:v>Nov 17, 2008</c:v>
                </c:pt>
                <c:pt idx="97">
                  <c:v>Nov 18, 2008</c:v>
                </c:pt>
                <c:pt idx="98">
                  <c:v>Nov 19, 2008</c:v>
                </c:pt>
                <c:pt idx="99">
                  <c:v>Nov 20, 2008</c:v>
                </c:pt>
                <c:pt idx="100">
                  <c:v>Nov 21, 2008</c:v>
                </c:pt>
                <c:pt idx="101">
                  <c:v>Nov 24, 2008</c:v>
                </c:pt>
                <c:pt idx="102">
                  <c:v>Nov 25, 2008</c:v>
                </c:pt>
                <c:pt idx="103">
                  <c:v>Nov 26, 2008</c:v>
                </c:pt>
                <c:pt idx="104">
                  <c:v>Nov 27, 2008</c:v>
                </c:pt>
                <c:pt idx="105">
                  <c:v>Nov 28, 2008</c:v>
                </c:pt>
                <c:pt idx="106">
                  <c:v>Dec 01, 2008</c:v>
                </c:pt>
                <c:pt idx="107">
                  <c:v>Dec 02, 2008</c:v>
                </c:pt>
                <c:pt idx="108">
                  <c:v>Dec 03, 2008</c:v>
                </c:pt>
                <c:pt idx="109">
                  <c:v>Dec 04, 2008</c:v>
                </c:pt>
                <c:pt idx="110">
                  <c:v>Dec 05, 2008</c:v>
                </c:pt>
                <c:pt idx="111">
                  <c:v>Dec 08, 2008</c:v>
                </c:pt>
                <c:pt idx="112">
                  <c:v>Dec 09, 2008</c:v>
                </c:pt>
                <c:pt idx="113">
                  <c:v>Dec 10, 2008</c:v>
                </c:pt>
                <c:pt idx="114">
                  <c:v>Dec 11, 2008</c:v>
                </c:pt>
                <c:pt idx="115">
                  <c:v>Dec 12, 2008</c:v>
                </c:pt>
                <c:pt idx="116">
                  <c:v>Dec 15, 2008</c:v>
                </c:pt>
                <c:pt idx="117">
                  <c:v>Dec 17, 2008</c:v>
                </c:pt>
                <c:pt idx="118">
                  <c:v>Dec 23, 2008</c:v>
                </c:pt>
                <c:pt idx="119">
                  <c:v>Jan 08, 2009</c:v>
                </c:pt>
                <c:pt idx="120">
                  <c:v>Jan 09, 2009</c:v>
                </c:pt>
                <c:pt idx="121">
                  <c:v>Jan 12, 2009</c:v>
                </c:pt>
                <c:pt idx="122">
                  <c:v>Jan 13, 2009</c:v>
                </c:pt>
                <c:pt idx="123">
                  <c:v>Jan 14, 2009</c:v>
                </c:pt>
                <c:pt idx="124">
                  <c:v>Jan 15, 2009</c:v>
                </c:pt>
                <c:pt idx="125">
                  <c:v>Jan 16, 2009</c:v>
                </c:pt>
                <c:pt idx="126">
                  <c:v>Jan 19, 2009</c:v>
                </c:pt>
                <c:pt idx="127">
                  <c:v>Jan 26, 2009</c:v>
                </c:pt>
                <c:pt idx="128">
                  <c:v>Jan 27, 2009</c:v>
                </c:pt>
                <c:pt idx="129">
                  <c:v>Jan 29, 2009</c:v>
                </c:pt>
                <c:pt idx="130">
                  <c:v>Jan 30, 2009</c:v>
                </c:pt>
                <c:pt idx="131">
                  <c:v>Feb 02, 2009</c:v>
                </c:pt>
                <c:pt idx="132">
                  <c:v>Feb 03, 2009</c:v>
                </c:pt>
                <c:pt idx="133">
                  <c:v>Feb 05, 2009</c:v>
                </c:pt>
                <c:pt idx="134">
                  <c:v>Feb 09, 2009</c:v>
                </c:pt>
                <c:pt idx="135">
                  <c:v>Feb 17, 2009</c:v>
                </c:pt>
                <c:pt idx="136">
                  <c:v>Feb 18, 2009</c:v>
                </c:pt>
                <c:pt idx="137">
                  <c:v>Feb 19, 2009</c:v>
                </c:pt>
                <c:pt idx="138">
                  <c:v>Mar 03, 2009</c:v>
                </c:pt>
                <c:pt idx="139">
                  <c:v>Mar 04, 2009</c:v>
                </c:pt>
                <c:pt idx="140">
                  <c:v>Mar 09, 2009</c:v>
                </c:pt>
                <c:pt idx="141">
                  <c:v>Mar 10, 2009</c:v>
                </c:pt>
                <c:pt idx="142">
                  <c:v>Mar 11, 2009</c:v>
                </c:pt>
                <c:pt idx="143">
                  <c:v>Mar 12, 2009</c:v>
                </c:pt>
                <c:pt idx="144">
                  <c:v>Mar 13, 2009</c:v>
                </c:pt>
                <c:pt idx="145">
                  <c:v>Mar 16, 2009</c:v>
                </c:pt>
                <c:pt idx="146">
                  <c:v>Mar 24, 2009</c:v>
                </c:pt>
                <c:pt idx="147">
                  <c:v>Mar 25, 2009</c:v>
                </c:pt>
                <c:pt idx="148">
                  <c:v>Mar 27, 2009</c:v>
                </c:pt>
                <c:pt idx="149">
                  <c:v>Mar 30, 2009</c:v>
                </c:pt>
                <c:pt idx="150">
                  <c:v>Aug 20, 2009</c:v>
                </c:pt>
                <c:pt idx="151">
                  <c:v>Aug 24, 2009</c:v>
                </c:pt>
                <c:pt idx="152">
                  <c:v>Sep 21, 2009</c:v>
                </c:pt>
                <c:pt idx="153">
                  <c:v>Sep 23, 2009</c:v>
                </c:pt>
                <c:pt idx="154">
                  <c:v>Sep 29, 2009</c:v>
                </c:pt>
                <c:pt idx="155">
                  <c:v>Sep 30, 2009</c:v>
                </c:pt>
                <c:pt idx="156">
                  <c:v>Oct 01, 2009</c:v>
                </c:pt>
                <c:pt idx="157">
                  <c:v>Oct 02, 2009</c:v>
                </c:pt>
                <c:pt idx="158">
                  <c:v>Oct 05, 2009</c:v>
                </c:pt>
                <c:pt idx="159">
                  <c:v>Oct 06, 2009</c:v>
                </c:pt>
                <c:pt idx="160">
                  <c:v>Oct 07, 2009</c:v>
                </c:pt>
                <c:pt idx="161">
                  <c:v>Oct 08, 2009</c:v>
                </c:pt>
                <c:pt idx="162">
                  <c:v>Oct 09, 2009</c:v>
                </c:pt>
                <c:pt idx="163">
                  <c:v>Oct 12, 2009</c:v>
                </c:pt>
                <c:pt idx="164">
                  <c:v>Oct 13, 2009</c:v>
                </c:pt>
                <c:pt idx="165">
                  <c:v>Oct 14, 2009</c:v>
                </c:pt>
                <c:pt idx="166">
                  <c:v>Oct 15, 2009</c:v>
                </c:pt>
                <c:pt idx="167">
                  <c:v>Oct 16, 2009</c:v>
                </c:pt>
                <c:pt idx="168">
                  <c:v>Oct 18, 2009</c:v>
                </c:pt>
                <c:pt idx="169">
                  <c:v>Oct 19, 2009</c:v>
                </c:pt>
                <c:pt idx="170">
                  <c:v>Oct 20, 2009</c:v>
                </c:pt>
                <c:pt idx="171">
                  <c:v>Oct 21, 2009</c:v>
                </c:pt>
                <c:pt idx="172">
                  <c:v>Oct 22, 2009</c:v>
                </c:pt>
                <c:pt idx="173">
                  <c:v>Oct 23, 2009</c:v>
                </c:pt>
                <c:pt idx="174">
                  <c:v>Oct 25, 2009</c:v>
                </c:pt>
                <c:pt idx="175">
                  <c:v>Oct 26, 2009</c:v>
                </c:pt>
                <c:pt idx="176">
                  <c:v>Oct 27, 2009</c:v>
                </c:pt>
                <c:pt idx="177">
                  <c:v>Oct 28, 2009</c:v>
                </c:pt>
                <c:pt idx="178">
                  <c:v>Oct 29, 2009</c:v>
                </c:pt>
                <c:pt idx="179">
                  <c:v>Oct 30, 2009</c:v>
                </c:pt>
                <c:pt idx="180">
                  <c:v>Nov 01, 2009</c:v>
                </c:pt>
                <c:pt idx="181">
                  <c:v>Nov 02, 2009</c:v>
                </c:pt>
                <c:pt idx="182">
                  <c:v>Nov 03, 2009</c:v>
                </c:pt>
                <c:pt idx="183">
                  <c:v>Nov 04, 2009</c:v>
                </c:pt>
                <c:pt idx="184">
                  <c:v>Nov 05, 2009</c:v>
                </c:pt>
                <c:pt idx="185">
                  <c:v>Nov 06, 2009</c:v>
                </c:pt>
                <c:pt idx="186">
                  <c:v>Nov 08, 2009</c:v>
                </c:pt>
                <c:pt idx="187">
                  <c:v>Nov 09, 2009</c:v>
                </c:pt>
                <c:pt idx="188">
                  <c:v>Nov 10, 2009</c:v>
                </c:pt>
                <c:pt idx="189">
                  <c:v>Nov 11, 2009</c:v>
                </c:pt>
                <c:pt idx="190">
                  <c:v>Nov 12, 2009</c:v>
                </c:pt>
                <c:pt idx="191">
                  <c:v>Nov 13, 2009</c:v>
                </c:pt>
                <c:pt idx="192">
                  <c:v>Nov 15, 2009</c:v>
                </c:pt>
                <c:pt idx="193">
                  <c:v>Nov 16, 2009</c:v>
                </c:pt>
                <c:pt idx="194">
                  <c:v>Nov 17, 2009</c:v>
                </c:pt>
                <c:pt idx="195">
                  <c:v>Nov 18, 2009</c:v>
                </c:pt>
                <c:pt idx="196">
                  <c:v>Nov 19, 2009</c:v>
                </c:pt>
                <c:pt idx="197">
                  <c:v>Nov 20, 2009</c:v>
                </c:pt>
                <c:pt idx="198">
                  <c:v>Nov 22, 2009</c:v>
                </c:pt>
                <c:pt idx="199">
                  <c:v>Nov 23, 2009</c:v>
                </c:pt>
                <c:pt idx="200">
                  <c:v>Nov 24, 2009</c:v>
                </c:pt>
                <c:pt idx="201">
                  <c:v>Nov 25, 2009</c:v>
                </c:pt>
                <c:pt idx="202">
                  <c:v>Nov 26, 2009</c:v>
                </c:pt>
                <c:pt idx="203">
                  <c:v>Nov 27, 2009</c:v>
                </c:pt>
                <c:pt idx="204">
                  <c:v>Nov 29, 2009</c:v>
                </c:pt>
                <c:pt idx="205">
                  <c:v>Nov 30, 2009</c:v>
                </c:pt>
                <c:pt idx="206">
                  <c:v>Dec 01, 2009</c:v>
                </c:pt>
                <c:pt idx="207">
                  <c:v>Dec 02, 2009</c:v>
                </c:pt>
                <c:pt idx="208">
                  <c:v>Dec 03, 2009</c:v>
                </c:pt>
                <c:pt idx="209">
                  <c:v>Dec 04, 2009</c:v>
                </c:pt>
                <c:pt idx="210">
                  <c:v>Dec 06, 2009</c:v>
                </c:pt>
                <c:pt idx="211">
                  <c:v>Dec 07, 2009</c:v>
                </c:pt>
                <c:pt idx="212">
                  <c:v>Dec 08, 2009</c:v>
                </c:pt>
                <c:pt idx="213">
                  <c:v>Dec 09, 2009</c:v>
                </c:pt>
                <c:pt idx="214">
                  <c:v>Dec 10, 2009</c:v>
                </c:pt>
                <c:pt idx="215">
                  <c:v>Dec 11, 2009</c:v>
                </c:pt>
                <c:pt idx="216">
                  <c:v>Dec 13, 2009</c:v>
                </c:pt>
                <c:pt idx="217">
                  <c:v>Dec 14, 2009</c:v>
                </c:pt>
                <c:pt idx="218">
                  <c:v>Dec 15, 2009</c:v>
                </c:pt>
                <c:pt idx="219">
                  <c:v>Dec 16, 2009</c:v>
                </c:pt>
                <c:pt idx="220">
                  <c:v>Dec 17, 2009</c:v>
                </c:pt>
                <c:pt idx="221">
                  <c:v>Dec 18, 2009</c:v>
                </c:pt>
                <c:pt idx="222">
                  <c:v>Dec 20, 2009</c:v>
                </c:pt>
                <c:pt idx="223">
                  <c:v>Dec 21, 2009</c:v>
                </c:pt>
                <c:pt idx="224">
                  <c:v>Dec 22, 2009</c:v>
                </c:pt>
                <c:pt idx="225">
                  <c:v>Dec 23, 2009</c:v>
                </c:pt>
                <c:pt idx="226">
                  <c:v>Dec 24, 2009</c:v>
                </c:pt>
                <c:pt idx="227">
                  <c:v>Dec 25, 2009</c:v>
                </c:pt>
                <c:pt idx="228">
                  <c:v>Dec 28, 2009</c:v>
                </c:pt>
                <c:pt idx="229">
                  <c:v>Dec 29, 2009</c:v>
                </c:pt>
                <c:pt idx="230">
                  <c:v>Dec 30, 2009</c:v>
                </c:pt>
                <c:pt idx="231">
                  <c:v>Dec 31, 2009</c:v>
                </c:pt>
                <c:pt idx="232">
                  <c:v>Jan 01, 2010</c:v>
                </c:pt>
                <c:pt idx="233">
                  <c:v>Jan 04, 2010</c:v>
                </c:pt>
                <c:pt idx="234">
                  <c:v>Jan 05, 2010</c:v>
                </c:pt>
                <c:pt idx="235">
                  <c:v>Jan 06, 2010</c:v>
                </c:pt>
                <c:pt idx="236">
                  <c:v>Jan 07, 2010</c:v>
                </c:pt>
                <c:pt idx="237">
                  <c:v>Jan 08, 2010</c:v>
                </c:pt>
                <c:pt idx="238">
                  <c:v>Jan 11, 2010</c:v>
                </c:pt>
                <c:pt idx="239">
                  <c:v>Jan 12, 2010</c:v>
                </c:pt>
                <c:pt idx="240">
                  <c:v>Jan 13, 2010</c:v>
                </c:pt>
                <c:pt idx="241">
                  <c:v>Jan 14, 2010</c:v>
                </c:pt>
                <c:pt idx="242">
                  <c:v>Jan 15, 2010</c:v>
                </c:pt>
                <c:pt idx="243">
                  <c:v>Jan 18, 2010</c:v>
                </c:pt>
                <c:pt idx="244">
                  <c:v>Jan 19, 2010</c:v>
                </c:pt>
                <c:pt idx="245">
                  <c:v>Jan 20, 2010</c:v>
                </c:pt>
                <c:pt idx="246">
                  <c:v>Jan 21, 2010</c:v>
                </c:pt>
                <c:pt idx="247">
                  <c:v>Jan 22, 2010</c:v>
                </c:pt>
                <c:pt idx="248">
                  <c:v>Jan 25, 2010</c:v>
                </c:pt>
                <c:pt idx="249">
                  <c:v>Jan 26, 2010</c:v>
                </c:pt>
                <c:pt idx="250">
                  <c:v>Jan 27, 2010</c:v>
                </c:pt>
                <c:pt idx="251">
                  <c:v>Jan 28, 2010</c:v>
                </c:pt>
                <c:pt idx="252">
                  <c:v>Jan 29, 2010</c:v>
                </c:pt>
                <c:pt idx="253">
                  <c:v>Jan 31, 2010</c:v>
                </c:pt>
                <c:pt idx="254">
                  <c:v>Feb 01, 2010</c:v>
                </c:pt>
                <c:pt idx="255">
                  <c:v>Feb 02, 2010</c:v>
                </c:pt>
                <c:pt idx="256">
                  <c:v>Feb 03, 2010</c:v>
                </c:pt>
                <c:pt idx="257">
                  <c:v>Feb 04, 2010</c:v>
                </c:pt>
                <c:pt idx="258">
                  <c:v>Feb 05, 2010</c:v>
                </c:pt>
                <c:pt idx="259">
                  <c:v>Feb 08, 2010</c:v>
                </c:pt>
                <c:pt idx="260">
                  <c:v>Feb 09, 2010</c:v>
                </c:pt>
                <c:pt idx="261">
                  <c:v>Feb 10, 2010</c:v>
                </c:pt>
                <c:pt idx="262">
                  <c:v>Feb 11, 2010</c:v>
                </c:pt>
                <c:pt idx="263">
                  <c:v>Feb 12, 2010</c:v>
                </c:pt>
                <c:pt idx="264">
                  <c:v>Feb 15, 2010</c:v>
                </c:pt>
                <c:pt idx="265">
                  <c:v>Feb 16, 2010</c:v>
                </c:pt>
                <c:pt idx="266">
                  <c:v>Feb 17, 2010</c:v>
                </c:pt>
                <c:pt idx="267">
                  <c:v>Feb 18, 2010</c:v>
                </c:pt>
                <c:pt idx="268">
                  <c:v>Feb 19, 2010</c:v>
                </c:pt>
                <c:pt idx="269">
                  <c:v>Feb 22, 2010</c:v>
                </c:pt>
                <c:pt idx="270">
                  <c:v>Feb 23, 2010</c:v>
                </c:pt>
                <c:pt idx="271">
                  <c:v>Feb 24, 2010</c:v>
                </c:pt>
                <c:pt idx="272">
                  <c:v>Feb 25, 2010</c:v>
                </c:pt>
                <c:pt idx="273">
                  <c:v>Feb 26, 2010</c:v>
                </c:pt>
                <c:pt idx="274">
                  <c:v>Mar 01, 2010</c:v>
                </c:pt>
                <c:pt idx="275">
                  <c:v>Mar 02, 2010</c:v>
                </c:pt>
                <c:pt idx="276">
                  <c:v>Mar 03, 2010</c:v>
                </c:pt>
                <c:pt idx="277">
                  <c:v>Mar 04, 2010</c:v>
                </c:pt>
                <c:pt idx="278">
                  <c:v>Mar 05, 2010</c:v>
                </c:pt>
                <c:pt idx="279">
                  <c:v>Mar 08, 2010</c:v>
                </c:pt>
                <c:pt idx="280">
                  <c:v>Mar 09, 2010</c:v>
                </c:pt>
                <c:pt idx="281">
                  <c:v>Mar 10, 2010</c:v>
                </c:pt>
                <c:pt idx="282">
                  <c:v>Mar 11, 2010</c:v>
                </c:pt>
                <c:pt idx="283">
                  <c:v>Mar 12, 2010</c:v>
                </c:pt>
                <c:pt idx="284">
                  <c:v>Mar 15, 2010</c:v>
                </c:pt>
                <c:pt idx="285">
                  <c:v>Mar 16, 2010</c:v>
                </c:pt>
                <c:pt idx="286">
                  <c:v>Mar 17, 2010</c:v>
                </c:pt>
                <c:pt idx="287">
                  <c:v>Mar 18, 2010</c:v>
                </c:pt>
                <c:pt idx="288">
                  <c:v>Mar 19, 2010</c:v>
                </c:pt>
                <c:pt idx="289">
                  <c:v>Mar 22, 2010</c:v>
                </c:pt>
                <c:pt idx="290">
                  <c:v>Mar 23, 2010</c:v>
                </c:pt>
                <c:pt idx="291">
                  <c:v>Mar 24, 2010</c:v>
                </c:pt>
                <c:pt idx="292">
                  <c:v>Mar 25, 2010</c:v>
                </c:pt>
                <c:pt idx="293">
                  <c:v>Mar 26, 2010</c:v>
                </c:pt>
                <c:pt idx="294">
                  <c:v>Mar 29, 2010</c:v>
                </c:pt>
                <c:pt idx="295">
                  <c:v>Mar 30, 2010</c:v>
                </c:pt>
                <c:pt idx="296">
                  <c:v>Mar 31, 2010</c:v>
                </c:pt>
                <c:pt idx="297">
                  <c:v>Apr 01, 2010</c:v>
                </c:pt>
                <c:pt idx="298">
                  <c:v>Apr 05, 2010</c:v>
                </c:pt>
                <c:pt idx="299">
                  <c:v>Apr 06, 2010</c:v>
                </c:pt>
                <c:pt idx="300">
                  <c:v>Apr 07, 2010</c:v>
                </c:pt>
                <c:pt idx="301">
                  <c:v>Apr 08, 2010</c:v>
                </c:pt>
                <c:pt idx="302">
                  <c:v>Apr 09, 2010</c:v>
                </c:pt>
                <c:pt idx="303">
                  <c:v>Apr 12, 2010</c:v>
                </c:pt>
                <c:pt idx="304">
                  <c:v>Apr 13, 2010</c:v>
                </c:pt>
                <c:pt idx="305">
                  <c:v>Apr 14, 2010</c:v>
                </c:pt>
                <c:pt idx="306">
                  <c:v>Apr 15, 2010</c:v>
                </c:pt>
                <c:pt idx="307">
                  <c:v>Apr 16, 2010</c:v>
                </c:pt>
                <c:pt idx="308">
                  <c:v>Apr 19, 2010</c:v>
                </c:pt>
                <c:pt idx="309">
                  <c:v>Apr 20, 2010</c:v>
                </c:pt>
                <c:pt idx="310">
                  <c:v>Apr 21, 2010</c:v>
                </c:pt>
                <c:pt idx="311">
                  <c:v>Apr 22, 2010</c:v>
                </c:pt>
                <c:pt idx="312">
                  <c:v>Apr 23, 2010</c:v>
                </c:pt>
                <c:pt idx="313">
                  <c:v>Apr 26, 2010</c:v>
                </c:pt>
                <c:pt idx="314">
                  <c:v>Apr 27, 2010</c:v>
                </c:pt>
                <c:pt idx="315">
                  <c:v>Apr 28, 2010</c:v>
                </c:pt>
                <c:pt idx="316">
                  <c:v>Apr 29, 2010</c:v>
                </c:pt>
                <c:pt idx="317">
                  <c:v>Apr 30, 2010</c:v>
                </c:pt>
                <c:pt idx="318">
                  <c:v>May 03, 2010</c:v>
                </c:pt>
                <c:pt idx="319">
                  <c:v>May 04, 2010</c:v>
                </c:pt>
                <c:pt idx="320">
                  <c:v>May 05, 2010</c:v>
                </c:pt>
                <c:pt idx="321">
                  <c:v>May 06, 2010</c:v>
                </c:pt>
                <c:pt idx="322">
                  <c:v>May 07, 2010</c:v>
                </c:pt>
                <c:pt idx="323">
                  <c:v>May 10, 2010</c:v>
                </c:pt>
                <c:pt idx="324">
                  <c:v>May 11, 2010</c:v>
                </c:pt>
                <c:pt idx="325">
                  <c:v>May 12, 2010</c:v>
                </c:pt>
                <c:pt idx="326">
                  <c:v>May 13, 2010</c:v>
                </c:pt>
                <c:pt idx="327">
                  <c:v>May 14, 2010</c:v>
                </c:pt>
                <c:pt idx="328">
                  <c:v>May 17, 2010</c:v>
                </c:pt>
                <c:pt idx="329">
                  <c:v>May 18, 2010</c:v>
                </c:pt>
                <c:pt idx="330">
                  <c:v>May 19, 2010</c:v>
                </c:pt>
                <c:pt idx="331">
                  <c:v>May 20, 2010</c:v>
                </c:pt>
                <c:pt idx="332">
                  <c:v>May 21, 2010</c:v>
                </c:pt>
                <c:pt idx="333">
                  <c:v>May 24, 2010</c:v>
                </c:pt>
                <c:pt idx="334">
                  <c:v>May 25, 2010</c:v>
                </c:pt>
                <c:pt idx="335">
                  <c:v>May 26, 2010</c:v>
                </c:pt>
                <c:pt idx="336">
                  <c:v>May 27, 2010</c:v>
                </c:pt>
                <c:pt idx="337">
                  <c:v>May 28, 2010</c:v>
                </c:pt>
                <c:pt idx="338">
                  <c:v>May 31, 2010</c:v>
                </c:pt>
                <c:pt idx="339">
                  <c:v>Jun 01, 2010</c:v>
                </c:pt>
                <c:pt idx="340">
                  <c:v>Jun 02, 2010</c:v>
                </c:pt>
                <c:pt idx="341">
                  <c:v>Jun 03, 2010</c:v>
                </c:pt>
                <c:pt idx="342">
                  <c:v>Jun 04, 2010</c:v>
                </c:pt>
                <c:pt idx="343">
                  <c:v>Jun 07, 2010</c:v>
                </c:pt>
                <c:pt idx="344">
                  <c:v>Jun 08, 2010</c:v>
                </c:pt>
                <c:pt idx="345">
                  <c:v>Jun 09, 2010</c:v>
                </c:pt>
                <c:pt idx="346">
                  <c:v>Jun 10, 2010</c:v>
                </c:pt>
                <c:pt idx="347">
                  <c:v>Jun 11, 2010</c:v>
                </c:pt>
                <c:pt idx="348">
                  <c:v>Jun 14, 2010</c:v>
                </c:pt>
                <c:pt idx="349">
                  <c:v>Jun 15, 2010</c:v>
                </c:pt>
                <c:pt idx="350">
                  <c:v>Jun 16, 2010</c:v>
                </c:pt>
                <c:pt idx="351">
                  <c:v>Jun 17, 2010</c:v>
                </c:pt>
                <c:pt idx="352">
                  <c:v>Jun 18, 2010</c:v>
                </c:pt>
                <c:pt idx="353">
                  <c:v>Jun 21, 2010</c:v>
                </c:pt>
                <c:pt idx="354">
                  <c:v>Jun 22, 2010</c:v>
                </c:pt>
                <c:pt idx="355">
                  <c:v>Jun 23, 2010</c:v>
                </c:pt>
                <c:pt idx="356">
                  <c:v>Jun 24, 2010</c:v>
                </c:pt>
                <c:pt idx="357">
                  <c:v>Jun 25, 2010</c:v>
                </c:pt>
                <c:pt idx="358">
                  <c:v>Jun 28, 2010</c:v>
                </c:pt>
                <c:pt idx="359">
                  <c:v>Jun 29, 2010</c:v>
                </c:pt>
                <c:pt idx="360">
                  <c:v>Jun 30, 2010</c:v>
                </c:pt>
                <c:pt idx="361">
                  <c:v>Jul 01, 2010</c:v>
                </c:pt>
                <c:pt idx="362">
                  <c:v>Jul 02, 2010</c:v>
                </c:pt>
                <c:pt idx="363">
                  <c:v>Jul 04, 2010</c:v>
                </c:pt>
                <c:pt idx="364">
                  <c:v>Jul 05, 2010</c:v>
                </c:pt>
                <c:pt idx="365">
                  <c:v>Jul 06, 2010</c:v>
                </c:pt>
                <c:pt idx="366">
                  <c:v>Jul 07, 2010</c:v>
                </c:pt>
                <c:pt idx="367">
                  <c:v>Jul 08, 2010</c:v>
                </c:pt>
                <c:pt idx="368">
                  <c:v>Jul 09, 2010</c:v>
                </c:pt>
                <c:pt idx="369">
                  <c:v>Jul 11, 2010</c:v>
                </c:pt>
                <c:pt idx="370">
                  <c:v>Jul 12, 2010</c:v>
                </c:pt>
                <c:pt idx="371">
                  <c:v>Jul 13, 2010</c:v>
                </c:pt>
                <c:pt idx="372">
                  <c:v>Jul 14, 2010</c:v>
                </c:pt>
                <c:pt idx="373">
                  <c:v>Jul 15, 2010</c:v>
                </c:pt>
                <c:pt idx="374">
                  <c:v>Jul 16, 2010</c:v>
                </c:pt>
                <c:pt idx="375">
                  <c:v>Jul 18, 2010</c:v>
                </c:pt>
                <c:pt idx="376">
                  <c:v>Jul 19, 2010</c:v>
                </c:pt>
                <c:pt idx="377">
                  <c:v>Jul 20, 2010</c:v>
                </c:pt>
                <c:pt idx="378">
                  <c:v>Jul 21, 2010</c:v>
                </c:pt>
                <c:pt idx="379">
                  <c:v>Jul 22, 2010</c:v>
                </c:pt>
                <c:pt idx="380">
                  <c:v>Jul 23, 2010</c:v>
                </c:pt>
                <c:pt idx="381">
                  <c:v>Jul 25, 2010</c:v>
                </c:pt>
                <c:pt idx="382">
                  <c:v>Jul 26, 2010</c:v>
                </c:pt>
                <c:pt idx="383">
                  <c:v>Jul 27, 2010</c:v>
                </c:pt>
                <c:pt idx="384">
                  <c:v>Jul 29, 2010</c:v>
                </c:pt>
                <c:pt idx="385">
                  <c:v>Jul 30, 2010</c:v>
                </c:pt>
                <c:pt idx="386">
                  <c:v>Aug 01, 2010</c:v>
                </c:pt>
                <c:pt idx="387">
                  <c:v>Aug 02, 2010</c:v>
                </c:pt>
                <c:pt idx="388">
                  <c:v>Aug 03, 2010</c:v>
                </c:pt>
                <c:pt idx="389">
                  <c:v>Aug 04, 2010</c:v>
                </c:pt>
                <c:pt idx="390">
                  <c:v>Aug 05, 2010</c:v>
                </c:pt>
                <c:pt idx="391">
                  <c:v>Aug 06, 2010</c:v>
                </c:pt>
                <c:pt idx="392">
                  <c:v>Aug 08, 2010</c:v>
                </c:pt>
                <c:pt idx="393">
                  <c:v>Aug 09, 2010</c:v>
                </c:pt>
                <c:pt idx="394">
                  <c:v>Aug 10, 2010</c:v>
                </c:pt>
                <c:pt idx="395">
                  <c:v>Aug 11, 2010</c:v>
                </c:pt>
                <c:pt idx="396">
                  <c:v>Aug 12, 2010</c:v>
                </c:pt>
                <c:pt idx="397">
                  <c:v>Aug 13, 2010</c:v>
                </c:pt>
                <c:pt idx="398">
                  <c:v>Aug 15, 2010</c:v>
                </c:pt>
                <c:pt idx="399">
                  <c:v>Aug 16, 2010</c:v>
                </c:pt>
                <c:pt idx="400">
                  <c:v>Aug 17, 2010</c:v>
                </c:pt>
                <c:pt idx="401">
                  <c:v>Aug 18, 2010</c:v>
                </c:pt>
                <c:pt idx="402">
                  <c:v>Aug 19, 2010</c:v>
                </c:pt>
                <c:pt idx="403">
                  <c:v>Aug 20, 2010</c:v>
                </c:pt>
                <c:pt idx="404">
                  <c:v>Aug 22, 2010</c:v>
                </c:pt>
                <c:pt idx="405">
                  <c:v>Aug 23, 2010</c:v>
                </c:pt>
                <c:pt idx="406">
                  <c:v>Aug 24, 2010</c:v>
                </c:pt>
                <c:pt idx="407">
                  <c:v>Aug 25, 2010</c:v>
                </c:pt>
                <c:pt idx="408">
                  <c:v>Aug 26, 2010</c:v>
                </c:pt>
                <c:pt idx="409">
                  <c:v>Aug 27, 2010</c:v>
                </c:pt>
                <c:pt idx="410">
                  <c:v>Aug 29, 2010</c:v>
                </c:pt>
                <c:pt idx="411">
                  <c:v>Aug 30, 2010</c:v>
                </c:pt>
                <c:pt idx="412">
                  <c:v>Aug 31, 2010</c:v>
                </c:pt>
                <c:pt idx="413">
                  <c:v>Sep 01, 2010</c:v>
                </c:pt>
                <c:pt idx="414">
                  <c:v>Sep 02, 2010</c:v>
                </c:pt>
                <c:pt idx="415">
                  <c:v>Sep 03, 2010</c:v>
                </c:pt>
                <c:pt idx="416">
                  <c:v>Sep 05, 2010</c:v>
                </c:pt>
                <c:pt idx="417">
                  <c:v>Sep 06, 2010</c:v>
                </c:pt>
                <c:pt idx="418">
                  <c:v>Sep 07, 2010</c:v>
                </c:pt>
                <c:pt idx="419">
                  <c:v>Sep 08, 2010</c:v>
                </c:pt>
                <c:pt idx="420">
                  <c:v>Sep 09, 2010</c:v>
                </c:pt>
                <c:pt idx="421">
                  <c:v>Sep 10, 2010</c:v>
                </c:pt>
                <c:pt idx="422">
                  <c:v>Sep 12, 2010</c:v>
                </c:pt>
                <c:pt idx="423">
                  <c:v>Sep 13, 2010</c:v>
                </c:pt>
                <c:pt idx="424">
                  <c:v>Sep 14, 2010</c:v>
                </c:pt>
                <c:pt idx="425">
                  <c:v>Sep 15, 2010</c:v>
                </c:pt>
                <c:pt idx="426">
                  <c:v>Sep 16, 2010</c:v>
                </c:pt>
                <c:pt idx="427">
                  <c:v>Sep 17, 2010</c:v>
                </c:pt>
                <c:pt idx="428">
                  <c:v>Sep 20, 2010</c:v>
                </c:pt>
                <c:pt idx="429">
                  <c:v>Sep 21, 2010</c:v>
                </c:pt>
                <c:pt idx="430">
                  <c:v>Sep 22, 2010</c:v>
                </c:pt>
                <c:pt idx="431">
                  <c:v>Sep 23, 2010</c:v>
                </c:pt>
                <c:pt idx="432">
                  <c:v>Sep 24, 2010</c:v>
                </c:pt>
                <c:pt idx="433">
                  <c:v>Sep 27, 2010</c:v>
                </c:pt>
                <c:pt idx="434">
                  <c:v>Sep 28, 2010</c:v>
                </c:pt>
                <c:pt idx="435">
                  <c:v>Sep 29, 2010</c:v>
                </c:pt>
                <c:pt idx="436">
                  <c:v>Sep 30, 2010</c:v>
                </c:pt>
                <c:pt idx="437">
                  <c:v>Oct 01, 2010</c:v>
                </c:pt>
                <c:pt idx="438">
                  <c:v>Oct 04, 2010</c:v>
                </c:pt>
                <c:pt idx="439">
                  <c:v>Oct 05, 2010</c:v>
                </c:pt>
                <c:pt idx="440">
                  <c:v>Oct 06, 2010</c:v>
                </c:pt>
                <c:pt idx="441">
                  <c:v>Oct 07, 2010</c:v>
                </c:pt>
                <c:pt idx="442">
                  <c:v>Oct 08, 2010</c:v>
                </c:pt>
                <c:pt idx="443">
                  <c:v>Oct 11, 2010</c:v>
                </c:pt>
                <c:pt idx="444">
                  <c:v>Oct 12, 2010</c:v>
                </c:pt>
                <c:pt idx="445">
                  <c:v>Oct 13, 2010</c:v>
                </c:pt>
                <c:pt idx="446">
                  <c:v>Oct 14, 2010</c:v>
                </c:pt>
                <c:pt idx="447">
                  <c:v>Oct 15, 2010</c:v>
                </c:pt>
                <c:pt idx="448">
                  <c:v>Oct 18, 2010</c:v>
                </c:pt>
                <c:pt idx="449">
                  <c:v>Oct 19, 2010</c:v>
                </c:pt>
                <c:pt idx="450">
                  <c:v>Oct 20, 2010</c:v>
                </c:pt>
                <c:pt idx="451">
                  <c:v>Oct 21, 2010</c:v>
                </c:pt>
                <c:pt idx="452">
                  <c:v>Oct 22, 2010</c:v>
                </c:pt>
                <c:pt idx="453">
                  <c:v>Oct 25, 2010</c:v>
                </c:pt>
                <c:pt idx="454">
                  <c:v>Oct 26, 2010</c:v>
                </c:pt>
                <c:pt idx="455">
                  <c:v>Oct 27, 2010</c:v>
                </c:pt>
                <c:pt idx="456">
                  <c:v>Oct 28, 2010</c:v>
                </c:pt>
                <c:pt idx="457">
                  <c:v>Oct 29, 2010</c:v>
                </c:pt>
                <c:pt idx="458">
                  <c:v>Nov 01, 2010</c:v>
                </c:pt>
                <c:pt idx="459">
                  <c:v>Nov 02, 2010</c:v>
                </c:pt>
                <c:pt idx="460">
                  <c:v>Nov 03, 2010</c:v>
                </c:pt>
                <c:pt idx="461">
                  <c:v>Nov 04, 2010</c:v>
                </c:pt>
                <c:pt idx="462">
                  <c:v>Nov 05, 2010</c:v>
                </c:pt>
                <c:pt idx="463">
                  <c:v>Nov 08, 2010</c:v>
                </c:pt>
                <c:pt idx="464">
                  <c:v>Nov 09, 2010</c:v>
                </c:pt>
                <c:pt idx="465">
                  <c:v>Nov 10, 2010</c:v>
                </c:pt>
                <c:pt idx="466">
                  <c:v>Nov 11, 2010</c:v>
                </c:pt>
                <c:pt idx="467">
                  <c:v>Nov 12, 2010</c:v>
                </c:pt>
                <c:pt idx="468">
                  <c:v>Nov 15, 2010</c:v>
                </c:pt>
                <c:pt idx="469">
                  <c:v>Nov 16, 2010</c:v>
                </c:pt>
                <c:pt idx="470">
                  <c:v>Nov 17, 2010</c:v>
                </c:pt>
                <c:pt idx="471">
                  <c:v>Nov 18, 2010</c:v>
                </c:pt>
                <c:pt idx="472">
                  <c:v>Nov 19, 2010</c:v>
                </c:pt>
                <c:pt idx="473">
                  <c:v>Nov 22, 2010</c:v>
                </c:pt>
                <c:pt idx="474">
                  <c:v>Nov 23, 2010</c:v>
                </c:pt>
                <c:pt idx="475">
                  <c:v>Nov 24, 2010</c:v>
                </c:pt>
                <c:pt idx="476">
                  <c:v>Nov 25, 2010</c:v>
                </c:pt>
                <c:pt idx="477">
                  <c:v>Nov 26, 2010</c:v>
                </c:pt>
                <c:pt idx="478">
                  <c:v>Nov 29, 2010</c:v>
                </c:pt>
                <c:pt idx="479">
                  <c:v>Nov 30, 2010</c:v>
                </c:pt>
                <c:pt idx="480">
                  <c:v>Dec 01, 2010</c:v>
                </c:pt>
                <c:pt idx="481">
                  <c:v>Dec 02, 2010</c:v>
                </c:pt>
                <c:pt idx="482">
                  <c:v>Dec 03, 2010</c:v>
                </c:pt>
                <c:pt idx="483">
                  <c:v>Dec 06, 2010</c:v>
                </c:pt>
                <c:pt idx="484">
                  <c:v>Dec 07, 2010</c:v>
                </c:pt>
                <c:pt idx="485">
                  <c:v>Dec 08, 2010</c:v>
                </c:pt>
                <c:pt idx="486">
                  <c:v>Dec 09, 2010</c:v>
                </c:pt>
                <c:pt idx="487">
                  <c:v>Dec 10, 2010</c:v>
                </c:pt>
                <c:pt idx="488">
                  <c:v>Dec 12, 2010</c:v>
                </c:pt>
                <c:pt idx="489">
                  <c:v>Dec 13, 2010</c:v>
                </c:pt>
                <c:pt idx="490">
                  <c:v>Dec 14, 2010</c:v>
                </c:pt>
                <c:pt idx="491">
                  <c:v>Dec 15, 2010</c:v>
                </c:pt>
                <c:pt idx="492">
                  <c:v>Dec 16, 2010</c:v>
                </c:pt>
                <c:pt idx="493">
                  <c:v>Dec 17, 2010</c:v>
                </c:pt>
                <c:pt idx="494">
                  <c:v>Dec 20, 2010</c:v>
                </c:pt>
                <c:pt idx="495">
                  <c:v>Dec 21, 2010</c:v>
                </c:pt>
                <c:pt idx="496">
                  <c:v>Dec 22, 2010</c:v>
                </c:pt>
                <c:pt idx="497">
                  <c:v>Dec 23, 2010</c:v>
                </c:pt>
                <c:pt idx="498">
                  <c:v>Dec 24, 2010</c:v>
                </c:pt>
                <c:pt idx="499">
                  <c:v>Dec 29, 2010</c:v>
                </c:pt>
                <c:pt idx="500">
                  <c:v>Dec 30, 2010</c:v>
                </c:pt>
                <c:pt idx="501">
                  <c:v>Dec 31, 2010</c:v>
                </c:pt>
                <c:pt idx="502">
                  <c:v>Jan 03, 2011</c:v>
                </c:pt>
                <c:pt idx="503">
                  <c:v>Jan 04, 2011</c:v>
                </c:pt>
                <c:pt idx="504">
                  <c:v>Jan 05, 2011</c:v>
                </c:pt>
                <c:pt idx="505">
                  <c:v>Jan 06, 2011</c:v>
                </c:pt>
                <c:pt idx="506">
                  <c:v>Jan 07, 2011</c:v>
                </c:pt>
                <c:pt idx="507">
                  <c:v>Jan 10, 2011</c:v>
                </c:pt>
                <c:pt idx="508">
                  <c:v>Jan 11, 2011</c:v>
                </c:pt>
                <c:pt idx="509">
                  <c:v>Jan 12, 2011</c:v>
                </c:pt>
                <c:pt idx="510">
                  <c:v>Jan 13, 2011</c:v>
                </c:pt>
                <c:pt idx="511">
                  <c:v>Jan 14, 2011</c:v>
                </c:pt>
                <c:pt idx="512">
                  <c:v>Jan 17, 2011</c:v>
                </c:pt>
                <c:pt idx="513">
                  <c:v>Jan 18, 2011</c:v>
                </c:pt>
                <c:pt idx="514">
                  <c:v>Jan 19, 2011</c:v>
                </c:pt>
                <c:pt idx="515">
                  <c:v>Jan 20, 2011</c:v>
                </c:pt>
                <c:pt idx="516">
                  <c:v>Jan 21, 2011</c:v>
                </c:pt>
                <c:pt idx="517">
                  <c:v>Jan 23, 2011</c:v>
                </c:pt>
                <c:pt idx="518">
                  <c:v>Jan 24, 2011</c:v>
                </c:pt>
                <c:pt idx="519">
                  <c:v>Jan 25, 2011</c:v>
                </c:pt>
                <c:pt idx="520">
                  <c:v>Jan 26, 2011</c:v>
                </c:pt>
                <c:pt idx="521">
                  <c:v>Jan 27, 2011</c:v>
                </c:pt>
                <c:pt idx="522">
                  <c:v>Jan 28, 2011</c:v>
                </c:pt>
                <c:pt idx="523">
                  <c:v>Jan 31, 2011</c:v>
                </c:pt>
                <c:pt idx="524">
                  <c:v>Feb 01, 2011</c:v>
                </c:pt>
                <c:pt idx="525">
                  <c:v>Feb 02, 2011</c:v>
                </c:pt>
                <c:pt idx="526">
                  <c:v>Feb 03, 2011</c:v>
                </c:pt>
                <c:pt idx="527">
                  <c:v>Feb 04, 2011</c:v>
                </c:pt>
                <c:pt idx="528">
                  <c:v>Feb 07, 2011</c:v>
                </c:pt>
                <c:pt idx="529">
                  <c:v>Feb 08, 2011</c:v>
                </c:pt>
                <c:pt idx="530">
                  <c:v>Feb 09, 2011</c:v>
                </c:pt>
                <c:pt idx="531">
                  <c:v>Feb 10, 2011</c:v>
                </c:pt>
                <c:pt idx="532">
                  <c:v>Feb 11, 2011</c:v>
                </c:pt>
                <c:pt idx="533">
                  <c:v>Feb 14, 2011</c:v>
                </c:pt>
                <c:pt idx="534">
                  <c:v>Feb 15, 2011</c:v>
                </c:pt>
                <c:pt idx="535">
                  <c:v>Feb 16, 2011</c:v>
                </c:pt>
                <c:pt idx="536">
                  <c:v>Feb 17, 2011</c:v>
                </c:pt>
                <c:pt idx="537">
                  <c:v>Feb 18, 2011</c:v>
                </c:pt>
                <c:pt idx="538">
                  <c:v>Feb 21, 2011</c:v>
                </c:pt>
                <c:pt idx="539">
                  <c:v>Feb 22, 2011</c:v>
                </c:pt>
                <c:pt idx="540">
                  <c:v>Feb 23, 2011</c:v>
                </c:pt>
                <c:pt idx="541">
                  <c:v>Feb 24, 2011</c:v>
                </c:pt>
                <c:pt idx="542">
                  <c:v>Feb 25, 2011</c:v>
                </c:pt>
                <c:pt idx="543">
                  <c:v>Feb 28, 2011</c:v>
                </c:pt>
                <c:pt idx="544">
                  <c:v>Mar 01, 2011</c:v>
                </c:pt>
                <c:pt idx="545">
                  <c:v>Mar 02, 2011</c:v>
                </c:pt>
                <c:pt idx="546">
                  <c:v>Mar 03, 2011</c:v>
                </c:pt>
                <c:pt idx="547">
                  <c:v>Mar 04, 2011</c:v>
                </c:pt>
                <c:pt idx="548">
                  <c:v>Mar 07, 2011</c:v>
                </c:pt>
                <c:pt idx="549">
                  <c:v>Mar 08, 2011</c:v>
                </c:pt>
                <c:pt idx="550">
                  <c:v>Mar 09, 2011</c:v>
                </c:pt>
                <c:pt idx="551">
                  <c:v>Mar 10, 2011</c:v>
                </c:pt>
                <c:pt idx="552">
                  <c:v>Mar 11, 2011</c:v>
                </c:pt>
                <c:pt idx="553">
                  <c:v>Mar 14, 2011</c:v>
                </c:pt>
                <c:pt idx="554">
                  <c:v>Mar 15, 2011</c:v>
                </c:pt>
                <c:pt idx="555">
                  <c:v>Mar 16, 2011</c:v>
                </c:pt>
                <c:pt idx="556">
                  <c:v>Mar 17, 2011</c:v>
                </c:pt>
                <c:pt idx="557">
                  <c:v>Mar 18, 2011</c:v>
                </c:pt>
                <c:pt idx="558">
                  <c:v>Mar 21, 2011</c:v>
                </c:pt>
                <c:pt idx="559">
                  <c:v>Mar 22, 2011</c:v>
                </c:pt>
                <c:pt idx="560">
                  <c:v>Mar 23, 2011</c:v>
                </c:pt>
                <c:pt idx="561">
                  <c:v>Mar 24, 2011</c:v>
                </c:pt>
                <c:pt idx="562">
                  <c:v>Mar 25, 2011</c:v>
                </c:pt>
                <c:pt idx="563">
                  <c:v>Mar 28, 2011</c:v>
                </c:pt>
                <c:pt idx="564">
                  <c:v>Mar 29, 2011</c:v>
                </c:pt>
                <c:pt idx="565">
                  <c:v>Mar 30, 2011</c:v>
                </c:pt>
                <c:pt idx="566">
                  <c:v>Mar 31, 2011</c:v>
                </c:pt>
                <c:pt idx="567">
                  <c:v>Apr 01, 2011</c:v>
                </c:pt>
                <c:pt idx="568">
                  <c:v>Apr 04, 2011</c:v>
                </c:pt>
                <c:pt idx="569">
                  <c:v>Apr 05, 2011</c:v>
                </c:pt>
                <c:pt idx="570">
                  <c:v>Apr 06, 2011</c:v>
                </c:pt>
                <c:pt idx="571">
                  <c:v>Apr 07, 2011</c:v>
                </c:pt>
                <c:pt idx="572">
                  <c:v>Apr 08, 2011</c:v>
                </c:pt>
                <c:pt idx="573">
                  <c:v>Apr 11, 2011</c:v>
                </c:pt>
                <c:pt idx="574">
                  <c:v>Apr 12, 2011</c:v>
                </c:pt>
                <c:pt idx="575">
                  <c:v>Apr 13, 2011</c:v>
                </c:pt>
                <c:pt idx="576">
                  <c:v>Apr 14, 2011</c:v>
                </c:pt>
                <c:pt idx="577">
                  <c:v>Apr 15, 2011</c:v>
                </c:pt>
                <c:pt idx="578">
                  <c:v>Apr 18, 2011</c:v>
                </c:pt>
                <c:pt idx="579">
                  <c:v>Apr 19, 2011</c:v>
                </c:pt>
                <c:pt idx="580">
                  <c:v>Apr 20, 2011</c:v>
                </c:pt>
                <c:pt idx="581">
                  <c:v>Apr 21, 2011</c:v>
                </c:pt>
                <c:pt idx="582">
                  <c:v>Apr 22, 2011</c:v>
                </c:pt>
                <c:pt idx="583">
                  <c:v>Apr 26, 2011</c:v>
                </c:pt>
                <c:pt idx="584">
                  <c:v>Apr 27, 2011</c:v>
                </c:pt>
                <c:pt idx="585">
                  <c:v>Apr 28, 2011</c:v>
                </c:pt>
                <c:pt idx="586">
                  <c:v>Apr 29, 2011</c:v>
                </c:pt>
                <c:pt idx="587">
                  <c:v>May 02, 2011</c:v>
                </c:pt>
                <c:pt idx="588">
                  <c:v>May 03, 2011</c:v>
                </c:pt>
                <c:pt idx="589">
                  <c:v>May 04, 2011</c:v>
                </c:pt>
                <c:pt idx="590">
                  <c:v>May 05, 2011</c:v>
                </c:pt>
                <c:pt idx="591">
                  <c:v>May 06, 2011</c:v>
                </c:pt>
                <c:pt idx="592">
                  <c:v>May 09, 2011</c:v>
                </c:pt>
                <c:pt idx="593">
                  <c:v>May 10, 2011</c:v>
                </c:pt>
                <c:pt idx="594">
                  <c:v>May 11, 2011</c:v>
                </c:pt>
                <c:pt idx="595">
                  <c:v>May 12, 2011</c:v>
                </c:pt>
                <c:pt idx="596">
                  <c:v>May 13, 2011</c:v>
                </c:pt>
                <c:pt idx="597">
                  <c:v>May 16, 2011</c:v>
                </c:pt>
                <c:pt idx="598">
                  <c:v>May 17, 2011</c:v>
                </c:pt>
                <c:pt idx="599">
                  <c:v>May 18, 2011</c:v>
                </c:pt>
                <c:pt idx="600">
                  <c:v>May 19, 2011</c:v>
                </c:pt>
                <c:pt idx="601">
                  <c:v>May 20, 2011</c:v>
                </c:pt>
                <c:pt idx="602">
                  <c:v>May 23, 2011</c:v>
                </c:pt>
                <c:pt idx="603">
                  <c:v>May 24, 2011</c:v>
                </c:pt>
                <c:pt idx="604">
                  <c:v>May 25, 2011</c:v>
                </c:pt>
                <c:pt idx="605">
                  <c:v>May 26, 2011</c:v>
                </c:pt>
                <c:pt idx="606">
                  <c:v>May 27, 2011</c:v>
                </c:pt>
                <c:pt idx="607">
                  <c:v>May 31, 2011</c:v>
                </c:pt>
                <c:pt idx="608">
                  <c:v>Jun 01, 2011</c:v>
                </c:pt>
                <c:pt idx="609">
                  <c:v>Jun 02, 2011</c:v>
                </c:pt>
                <c:pt idx="610">
                  <c:v>Jun 03, 2011</c:v>
                </c:pt>
                <c:pt idx="611">
                  <c:v>Jun 06, 2011</c:v>
                </c:pt>
                <c:pt idx="612">
                  <c:v>Jun 07, 2011</c:v>
                </c:pt>
                <c:pt idx="613">
                  <c:v>Jun 08, 2011</c:v>
                </c:pt>
                <c:pt idx="614">
                  <c:v>Jun 09, 2011</c:v>
                </c:pt>
                <c:pt idx="615">
                  <c:v>Jun 10, 2011</c:v>
                </c:pt>
                <c:pt idx="616">
                  <c:v>Jun 13, 2011</c:v>
                </c:pt>
                <c:pt idx="617">
                  <c:v>Jun 14, 2011</c:v>
                </c:pt>
                <c:pt idx="618">
                  <c:v>Jun 15, 2011</c:v>
                </c:pt>
                <c:pt idx="619">
                  <c:v>Jun 16, 2011</c:v>
                </c:pt>
                <c:pt idx="620">
                  <c:v>Jun 17, 2011</c:v>
                </c:pt>
                <c:pt idx="621">
                  <c:v>Jun 20, 2011</c:v>
                </c:pt>
                <c:pt idx="622">
                  <c:v>Jun 21, 2011</c:v>
                </c:pt>
                <c:pt idx="623">
                  <c:v>Jun 22, 2011</c:v>
                </c:pt>
                <c:pt idx="624">
                  <c:v>Jun 23, 2011</c:v>
                </c:pt>
                <c:pt idx="625">
                  <c:v>Jun 24, 2011</c:v>
                </c:pt>
                <c:pt idx="626">
                  <c:v>Jun 27, 2011</c:v>
                </c:pt>
                <c:pt idx="627">
                  <c:v>Jun 28, 2011</c:v>
                </c:pt>
                <c:pt idx="628">
                  <c:v>Jun 29, 2011</c:v>
                </c:pt>
                <c:pt idx="629">
                  <c:v>Jun 30, 2011</c:v>
                </c:pt>
                <c:pt idx="630">
                  <c:v>Jul 01, 2011</c:v>
                </c:pt>
                <c:pt idx="631">
                  <c:v>Jul 04, 2011</c:v>
                </c:pt>
                <c:pt idx="632">
                  <c:v>Jul 05, 2011</c:v>
                </c:pt>
                <c:pt idx="633">
                  <c:v>Jul 06, 2011</c:v>
                </c:pt>
                <c:pt idx="634">
                  <c:v>Jul 07, 2011</c:v>
                </c:pt>
                <c:pt idx="635">
                  <c:v>Jul 08, 2011</c:v>
                </c:pt>
                <c:pt idx="636">
                  <c:v>Jul 11, 2011</c:v>
                </c:pt>
                <c:pt idx="637">
                  <c:v>Jul 12, 2011</c:v>
                </c:pt>
                <c:pt idx="638">
                  <c:v>Jul 13, 2011</c:v>
                </c:pt>
                <c:pt idx="639">
                  <c:v>Jul 14, 2011</c:v>
                </c:pt>
                <c:pt idx="640">
                  <c:v>Jul 15, 2011</c:v>
                </c:pt>
                <c:pt idx="641">
                  <c:v>Jul 18, 2011</c:v>
                </c:pt>
                <c:pt idx="642">
                  <c:v>Jul 19, 2011</c:v>
                </c:pt>
                <c:pt idx="643">
                  <c:v>Jul 20, 2011</c:v>
                </c:pt>
                <c:pt idx="644">
                  <c:v>Jul 21, 2011</c:v>
                </c:pt>
                <c:pt idx="645">
                  <c:v>Jul 22, 2011</c:v>
                </c:pt>
                <c:pt idx="646">
                  <c:v>Jul 25, 2011</c:v>
                </c:pt>
                <c:pt idx="647">
                  <c:v>Jul 26, 2011</c:v>
                </c:pt>
                <c:pt idx="648">
                  <c:v>Jul 27, 2011</c:v>
                </c:pt>
                <c:pt idx="649">
                  <c:v>Jul 28, 2011</c:v>
                </c:pt>
                <c:pt idx="650">
                  <c:v>Jul 29, 2011</c:v>
                </c:pt>
                <c:pt idx="651">
                  <c:v>Aug 01, 2011</c:v>
                </c:pt>
                <c:pt idx="652">
                  <c:v>Aug 02, 2011</c:v>
                </c:pt>
                <c:pt idx="653">
                  <c:v>Aug 03, 2011</c:v>
                </c:pt>
                <c:pt idx="654">
                  <c:v>Aug 04, 2011</c:v>
                </c:pt>
                <c:pt idx="655">
                  <c:v>Aug 05, 2011</c:v>
                </c:pt>
                <c:pt idx="656">
                  <c:v>Aug 08, 2011</c:v>
                </c:pt>
                <c:pt idx="657">
                  <c:v>Aug 09, 2011</c:v>
                </c:pt>
                <c:pt idx="658">
                  <c:v>Aug 10, 2011</c:v>
                </c:pt>
                <c:pt idx="659">
                  <c:v>Aug 11, 2011</c:v>
                </c:pt>
                <c:pt idx="660">
                  <c:v>Aug 12, 2011</c:v>
                </c:pt>
                <c:pt idx="661">
                  <c:v>Aug 15, 2011</c:v>
                </c:pt>
                <c:pt idx="662">
                  <c:v>Aug 16, 2011</c:v>
                </c:pt>
                <c:pt idx="663">
                  <c:v>Aug 17, 2011</c:v>
                </c:pt>
                <c:pt idx="664">
                  <c:v>Aug 18, 2011</c:v>
                </c:pt>
                <c:pt idx="665">
                  <c:v>Aug 19, 2011</c:v>
                </c:pt>
                <c:pt idx="666">
                  <c:v>Aug 22, 2011</c:v>
                </c:pt>
                <c:pt idx="667">
                  <c:v>Aug 23, 2011</c:v>
                </c:pt>
                <c:pt idx="668">
                  <c:v>Aug 24, 2011</c:v>
                </c:pt>
                <c:pt idx="669">
                  <c:v>Aug 25, 2011</c:v>
                </c:pt>
                <c:pt idx="670">
                  <c:v>Aug 26, 2011</c:v>
                </c:pt>
                <c:pt idx="671">
                  <c:v>Aug 29, 2011</c:v>
                </c:pt>
                <c:pt idx="672">
                  <c:v>Aug 30, 2011</c:v>
                </c:pt>
                <c:pt idx="673">
                  <c:v>Aug 31, 2011</c:v>
                </c:pt>
                <c:pt idx="674">
                  <c:v>Sep 01, 2011</c:v>
                </c:pt>
                <c:pt idx="675">
                  <c:v>Sep 02, 2011</c:v>
                </c:pt>
                <c:pt idx="676">
                  <c:v>Sep 05, 2011</c:v>
                </c:pt>
                <c:pt idx="677">
                  <c:v>Sep 06, 2011</c:v>
                </c:pt>
                <c:pt idx="678">
                  <c:v>Sep 07, 2011</c:v>
                </c:pt>
                <c:pt idx="679">
                  <c:v>Sep 08, 2011</c:v>
                </c:pt>
                <c:pt idx="680">
                  <c:v>Sep 09, 2011</c:v>
                </c:pt>
                <c:pt idx="681">
                  <c:v>Sep 12, 2011</c:v>
                </c:pt>
                <c:pt idx="682">
                  <c:v>Sep 13, 2011</c:v>
                </c:pt>
                <c:pt idx="683">
                  <c:v>Sep 14, 2011</c:v>
                </c:pt>
                <c:pt idx="684">
                  <c:v>Sep 15, 2011</c:v>
                </c:pt>
                <c:pt idx="685">
                  <c:v>Sep 16, 2011</c:v>
                </c:pt>
                <c:pt idx="686">
                  <c:v>Sep 19, 2011</c:v>
                </c:pt>
                <c:pt idx="687">
                  <c:v>Sep 20, 2011</c:v>
                </c:pt>
                <c:pt idx="688">
                  <c:v>Sep 21, 2011</c:v>
                </c:pt>
                <c:pt idx="689">
                  <c:v>Sep 22, 2011</c:v>
                </c:pt>
                <c:pt idx="690">
                  <c:v>Sep 23, 2011</c:v>
                </c:pt>
                <c:pt idx="691">
                  <c:v>Sep 26, 2011</c:v>
                </c:pt>
                <c:pt idx="692">
                  <c:v>Sep 27, 2011</c:v>
                </c:pt>
                <c:pt idx="693">
                  <c:v>Sep 28, 2011</c:v>
                </c:pt>
                <c:pt idx="694">
                  <c:v>Sep 29, 2011</c:v>
                </c:pt>
                <c:pt idx="695">
                  <c:v>Sep 30, 2011</c:v>
                </c:pt>
                <c:pt idx="696">
                  <c:v>Oct 03, 2011</c:v>
                </c:pt>
                <c:pt idx="697">
                  <c:v>Oct 04, 2011</c:v>
                </c:pt>
                <c:pt idx="698">
                  <c:v>Oct 05, 2011</c:v>
                </c:pt>
                <c:pt idx="699">
                  <c:v>Oct 06, 2011</c:v>
                </c:pt>
                <c:pt idx="700">
                  <c:v>Oct 07, 2011</c:v>
                </c:pt>
                <c:pt idx="701">
                  <c:v>Oct 10, 2011</c:v>
                </c:pt>
                <c:pt idx="702">
                  <c:v>Oct 11, 2011</c:v>
                </c:pt>
                <c:pt idx="703">
                  <c:v>Oct 12, 2011</c:v>
                </c:pt>
                <c:pt idx="704">
                  <c:v>Oct 13, 2011</c:v>
                </c:pt>
                <c:pt idx="705">
                  <c:v>Oct 14, 2011</c:v>
                </c:pt>
                <c:pt idx="706">
                  <c:v>Oct 17, 2011</c:v>
                </c:pt>
                <c:pt idx="707">
                  <c:v>Oct 18, 2011</c:v>
                </c:pt>
                <c:pt idx="708">
                  <c:v>Oct 19, 2011</c:v>
                </c:pt>
                <c:pt idx="709">
                  <c:v>Oct 20, 2011</c:v>
                </c:pt>
                <c:pt idx="710">
                  <c:v>Oct 21, 2011</c:v>
                </c:pt>
                <c:pt idx="711">
                  <c:v>Oct 24, 2011</c:v>
                </c:pt>
                <c:pt idx="712">
                  <c:v>Oct 25, 2011</c:v>
                </c:pt>
                <c:pt idx="713">
                  <c:v>Oct 26, 2011</c:v>
                </c:pt>
                <c:pt idx="714">
                  <c:v>Oct 27, 2011</c:v>
                </c:pt>
                <c:pt idx="715">
                  <c:v>Oct 28, 2011</c:v>
                </c:pt>
                <c:pt idx="716">
                  <c:v>Oct 31, 2011</c:v>
                </c:pt>
                <c:pt idx="717">
                  <c:v>Nov 01, 2011</c:v>
                </c:pt>
                <c:pt idx="718">
                  <c:v>Nov 02, 2011</c:v>
                </c:pt>
                <c:pt idx="719">
                  <c:v>Nov 03, 2011</c:v>
                </c:pt>
                <c:pt idx="720">
                  <c:v>Nov 04, 2011</c:v>
                </c:pt>
                <c:pt idx="721">
                  <c:v>Nov 07, 2011</c:v>
                </c:pt>
                <c:pt idx="722">
                  <c:v>Nov 08, 2011</c:v>
                </c:pt>
                <c:pt idx="723">
                  <c:v>Nov 09, 2011</c:v>
                </c:pt>
                <c:pt idx="724">
                  <c:v>Nov 10, 2011</c:v>
                </c:pt>
                <c:pt idx="725">
                  <c:v>Nov 11, 2011</c:v>
                </c:pt>
                <c:pt idx="726">
                  <c:v>Nov 14, 2011</c:v>
                </c:pt>
                <c:pt idx="727">
                  <c:v>Nov 15, 2011</c:v>
                </c:pt>
                <c:pt idx="728">
                  <c:v>Nov 16, 2011</c:v>
                </c:pt>
                <c:pt idx="729">
                  <c:v>Nov 17, 2011</c:v>
                </c:pt>
                <c:pt idx="730">
                  <c:v>Nov 18, 2011</c:v>
                </c:pt>
                <c:pt idx="731">
                  <c:v>Nov 21, 2011</c:v>
                </c:pt>
                <c:pt idx="732">
                  <c:v>Nov 22, 2011</c:v>
                </c:pt>
                <c:pt idx="733">
                  <c:v>Nov 23, 2011</c:v>
                </c:pt>
                <c:pt idx="734">
                  <c:v>Nov 24, 2011</c:v>
                </c:pt>
                <c:pt idx="735">
                  <c:v>Nov 25, 2011</c:v>
                </c:pt>
                <c:pt idx="736">
                  <c:v>Nov 28, 2011</c:v>
                </c:pt>
                <c:pt idx="737">
                  <c:v>Nov 29, 2011</c:v>
                </c:pt>
                <c:pt idx="738">
                  <c:v>Nov 30, 2011</c:v>
                </c:pt>
                <c:pt idx="739">
                  <c:v>Dec 01, 2011</c:v>
                </c:pt>
                <c:pt idx="740">
                  <c:v>Dec 02, 2011</c:v>
                </c:pt>
                <c:pt idx="741">
                  <c:v>Dec 05, 2011</c:v>
                </c:pt>
                <c:pt idx="742">
                  <c:v>Dec 06, 2011</c:v>
                </c:pt>
                <c:pt idx="743">
                  <c:v>Dec 07, 2011</c:v>
                </c:pt>
                <c:pt idx="744">
                  <c:v>Dec 08, 2011</c:v>
                </c:pt>
                <c:pt idx="745">
                  <c:v>Dec 09, 2011</c:v>
                </c:pt>
                <c:pt idx="746">
                  <c:v>Dec 11, 2011</c:v>
                </c:pt>
                <c:pt idx="747">
                  <c:v>Dec 12, 2011</c:v>
                </c:pt>
                <c:pt idx="748">
                  <c:v>Dec 13, 2011</c:v>
                </c:pt>
                <c:pt idx="749">
                  <c:v>Dec 14, 2011</c:v>
                </c:pt>
                <c:pt idx="750">
                  <c:v>Dec 15, 2011</c:v>
                </c:pt>
                <c:pt idx="751">
                  <c:v>Dec 16, 2011</c:v>
                </c:pt>
                <c:pt idx="752">
                  <c:v>Dec 19, 2011</c:v>
                </c:pt>
                <c:pt idx="753">
                  <c:v>Dec 20, 2011</c:v>
                </c:pt>
                <c:pt idx="754">
                  <c:v>Dec 21, 2011</c:v>
                </c:pt>
                <c:pt idx="755">
                  <c:v>Dec 22, 2011</c:v>
                </c:pt>
                <c:pt idx="756">
                  <c:v>Dec 23, 2011</c:v>
                </c:pt>
                <c:pt idx="757">
                  <c:v>Dec 25, 2011</c:v>
                </c:pt>
                <c:pt idx="758">
                  <c:v>Dec 26, 2011</c:v>
                </c:pt>
                <c:pt idx="759">
                  <c:v>Dec 28, 2011</c:v>
                </c:pt>
                <c:pt idx="760">
                  <c:v>Dec 29, 2011</c:v>
                </c:pt>
                <c:pt idx="761">
                  <c:v>Dec 30, 2011</c:v>
                </c:pt>
                <c:pt idx="762">
                  <c:v>Jan 02, 2012</c:v>
                </c:pt>
                <c:pt idx="763">
                  <c:v>Jan 03, 2012</c:v>
                </c:pt>
                <c:pt idx="764">
                  <c:v>Jan 04, 2012</c:v>
                </c:pt>
                <c:pt idx="765">
                  <c:v>Jan 05, 2012</c:v>
                </c:pt>
                <c:pt idx="766">
                  <c:v>Jan 06, 2012</c:v>
                </c:pt>
                <c:pt idx="767">
                  <c:v>Jan 09, 2012</c:v>
                </c:pt>
                <c:pt idx="768">
                  <c:v>Jan 10, 2012</c:v>
                </c:pt>
                <c:pt idx="769">
                  <c:v>Jan 11, 2012</c:v>
                </c:pt>
                <c:pt idx="770">
                  <c:v>Jan 12, 2012</c:v>
                </c:pt>
                <c:pt idx="771">
                  <c:v>Jan 13, 2012</c:v>
                </c:pt>
                <c:pt idx="772">
                  <c:v>Jan 16, 2012</c:v>
                </c:pt>
                <c:pt idx="773">
                  <c:v>Jan 17, 2012</c:v>
                </c:pt>
                <c:pt idx="774">
                  <c:v>Jan 18, 2012</c:v>
                </c:pt>
                <c:pt idx="775">
                  <c:v>Jan 19, 2012</c:v>
                </c:pt>
                <c:pt idx="776">
                  <c:v>Jan 20, 2012</c:v>
                </c:pt>
                <c:pt idx="777">
                  <c:v>Jan 23, 2012</c:v>
                </c:pt>
                <c:pt idx="778">
                  <c:v>Jan 24, 2012</c:v>
                </c:pt>
                <c:pt idx="779">
                  <c:v>Jan 25, 2012</c:v>
                </c:pt>
                <c:pt idx="780">
                  <c:v>Jan 26, 2012</c:v>
                </c:pt>
                <c:pt idx="781">
                  <c:v>Jan 27, 2012</c:v>
                </c:pt>
                <c:pt idx="782">
                  <c:v>Jan 30, 2012</c:v>
                </c:pt>
                <c:pt idx="783">
                  <c:v>Jan 31, 2012</c:v>
                </c:pt>
                <c:pt idx="784">
                  <c:v>Feb 01, 2012</c:v>
                </c:pt>
                <c:pt idx="785">
                  <c:v>Feb 02, 2012</c:v>
                </c:pt>
                <c:pt idx="786">
                  <c:v>Feb 03, 2012</c:v>
                </c:pt>
                <c:pt idx="787">
                  <c:v>Feb 06, 2012</c:v>
                </c:pt>
                <c:pt idx="788">
                  <c:v>Feb 07, 2012</c:v>
                </c:pt>
                <c:pt idx="789">
                  <c:v>Feb 08, 2012</c:v>
                </c:pt>
                <c:pt idx="790">
                  <c:v>Feb 09, 2012</c:v>
                </c:pt>
                <c:pt idx="791">
                  <c:v>Feb 10, 2012</c:v>
                </c:pt>
                <c:pt idx="792">
                  <c:v>Feb 13, 2012</c:v>
                </c:pt>
                <c:pt idx="793">
                  <c:v>Feb 14, 2012</c:v>
                </c:pt>
                <c:pt idx="794">
                  <c:v>Feb 15, 2012</c:v>
                </c:pt>
                <c:pt idx="795">
                  <c:v>Feb 16, 2012</c:v>
                </c:pt>
                <c:pt idx="796">
                  <c:v>Feb 17, 2012</c:v>
                </c:pt>
                <c:pt idx="797">
                  <c:v>Feb 20, 2012</c:v>
                </c:pt>
                <c:pt idx="798">
                  <c:v>Feb 21, 2012</c:v>
                </c:pt>
                <c:pt idx="799">
                  <c:v>Feb 22, 2012</c:v>
                </c:pt>
                <c:pt idx="800">
                  <c:v>Feb 23, 2012</c:v>
                </c:pt>
                <c:pt idx="801">
                  <c:v>Feb 24, 2012</c:v>
                </c:pt>
                <c:pt idx="802">
                  <c:v>Feb 27, 2012</c:v>
                </c:pt>
                <c:pt idx="803">
                  <c:v>Feb 28, 2012</c:v>
                </c:pt>
                <c:pt idx="804">
                  <c:v>Feb 29, 2012</c:v>
                </c:pt>
                <c:pt idx="805">
                  <c:v>Mar 01, 2012</c:v>
                </c:pt>
                <c:pt idx="806">
                  <c:v>Mar 02, 2012</c:v>
                </c:pt>
                <c:pt idx="807">
                  <c:v>Mar 05, 2012</c:v>
                </c:pt>
                <c:pt idx="808">
                  <c:v>Mar 06, 2012</c:v>
                </c:pt>
                <c:pt idx="809">
                  <c:v>Mar 07, 2012</c:v>
                </c:pt>
                <c:pt idx="810">
                  <c:v>Mar 08, 2012</c:v>
                </c:pt>
                <c:pt idx="811">
                  <c:v>Mar 09, 2012</c:v>
                </c:pt>
                <c:pt idx="812">
                  <c:v>Mar 12, 2012</c:v>
                </c:pt>
                <c:pt idx="813">
                  <c:v>Mar 13, 2012</c:v>
                </c:pt>
                <c:pt idx="814">
                  <c:v>Mar 14, 2012</c:v>
                </c:pt>
                <c:pt idx="815">
                  <c:v>Mar 15, 2012</c:v>
                </c:pt>
                <c:pt idx="816">
                  <c:v>Mar 16, 2012</c:v>
                </c:pt>
                <c:pt idx="817">
                  <c:v>Mar 19, 2012</c:v>
                </c:pt>
                <c:pt idx="818">
                  <c:v>Mar 20, 2012</c:v>
                </c:pt>
                <c:pt idx="819">
                  <c:v>Mar 21, 2012</c:v>
                </c:pt>
                <c:pt idx="820">
                  <c:v>Mar 22, 2012</c:v>
                </c:pt>
                <c:pt idx="821">
                  <c:v>Mar 23, 2012</c:v>
                </c:pt>
                <c:pt idx="822">
                  <c:v>Mar 26, 2012</c:v>
                </c:pt>
                <c:pt idx="823">
                  <c:v>Mar 27, 2012</c:v>
                </c:pt>
                <c:pt idx="824">
                  <c:v>Mar 28, 2012</c:v>
                </c:pt>
                <c:pt idx="825">
                  <c:v>Mar 29, 2012</c:v>
                </c:pt>
                <c:pt idx="826">
                  <c:v>Mar 30, 2012</c:v>
                </c:pt>
                <c:pt idx="827">
                  <c:v>Apr 02, 2012</c:v>
                </c:pt>
                <c:pt idx="828">
                  <c:v>Apr 03, 2012</c:v>
                </c:pt>
                <c:pt idx="829">
                  <c:v>Apr 04, 2012</c:v>
                </c:pt>
                <c:pt idx="830">
                  <c:v>Apr 05, 2012</c:v>
                </c:pt>
                <c:pt idx="831">
                  <c:v>Apr 10, 2012</c:v>
                </c:pt>
                <c:pt idx="832">
                  <c:v>Apr 11, 2012</c:v>
                </c:pt>
                <c:pt idx="833">
                  <c:v>Apr 12, 2012</c:v>
                </c:pt>
                <c:pt idx="834">
                  <c:v>Apr 13, 2012</c:v>
                </c:pt>
                <c:pt idx="835">
                  <c:v>Apr 16, 2012</c:v>
                </c:pt>
                <c:pt idx="836">
                  <c:v>Apr 17, 2012</c:v>
                </c:pt>
                <c:pt idx="837">
                  <c:v>Apr 18, 2012</c:v>
                </c:pt>
                <c:pt idx="838">
                  <c:v>Apr 19, 2012</c:v>
                </c:pt>
                <c:pt idx="839">
                  <c:v>Apr 20, 2012</c:v>
                </c:pt>
                <c:pt idx="840">
                  <c:v>Apr 23, 2012</c:v>
                </c:pt>
                <c:pt idx="841">
                  <c:v>Apr 24, 2012</c:v>
                </c:pt>
                <c:pt idx="842">
                  <c:v>Apr 25, 2012</c:v>
                </c:pt>
                <c:pt idx="843">
                  <c:v>Apr 26, 2012</c:v>
                </c:pt>
                <c:pt idx="844">
                  <c:v>Apr 27, 2012</c:v>
                </c:pt>
                <c:pt idx="845">
                  <c:v>Apr 30, 2012</c:v>
                </c:pt>
                <c:pt idx="846">
                  <c:v>May 01, 2012</c:v>
                </c:pt>
                <c:pt idx="847">
                  <c:v>May 02, 2012</c:v>
                </c:pt>
                <c:pt idx="848">
                  <c:v>May 03, 2012</c:v>
                </c:pt>
                <c:pt idx="849">
                  <c:v>May 04, 2012</c:v>
                </c:pt>
                <c:pt idx="850">
                  <c:v>May 07, 2012</c:v>
                </c:pt>
                <c:pt idx="851">
                  <c:v>May 08, 2012</c:v>
                </c:pt>
                <c:pt idx="852">
                  <c:v>May 09, 2012</c:v>
                </c:pt>
                <c:pt idx="853">
                  <c:v>May 10, 2012</c:v>
                </c:pt>
                <c:pt idx="854">
                  <c:v>May 11, 2012</c:v>
                </c:pt>
                <c:pt idx="855">
                  <c:v>May 14, 2012</c:v>
                </c:pt>
                <c:pt idx="856">
                  <c:v>May 15, 2012</c:v>
                </c:pt>
                <c:pt idx="857">
                  <c:v>May 16, 2012</c:v>
                </c:pt>
                <c:pt idx="858">
                  <c:v>May 17, 2012</c:v>
                </c:pt>
                <c:pt idx="859">
                  <c:v>May 18, 2012</c:v>
                </c:pt>
                <c:pt idx="860">
                  <c:v>May 21, 2012</c:v>
                </c:pt>
                <c:pt idx="861">
                  <c:v>May 22, 2012</c:v>
                </c:pt>
                <c:pt idx="862">
                  <c:v>May 23, 2012</c:v>
                </c:pt>
                <c:pt idx="863">
                  <c:v>May 24, 2012</c:v>
                </c:pt>
                <c:pt idx="864">
                  <c:v>May 25, 2012</c:v>
                </c:pt>
                <c:pt idx="865">
                  <c:v>May 28, 2012</c:v>
                </c:pt>
                <c:pt idx="866">
                  <c:v>May 29, 2012</c:v>
                </c:pt>
                <c:pt idx="867">
                  <c:v>May 30, 2012</c:v>
                </c:pt>
                <c:pt idx="868">
                  <c:v>May 31, 2012</c:v>
                </c:pt>
                <c:pt idx="869">
                  <c:v>Jun 01, 2012</c:v>
                </c:pt>
                <c:pt idx="870">
                  <c:v>Jun 04, 2012</c:v>
                </c:pt>
                <c:pt idx="871">
                  <c:v>Jun 05, 2012</c:v>
                </c:pt>
                <c:pt idx="872">
                  <c:v>Jun 06, 2012</c:v>
                </c:pt>
                <c:pt idx="873">
                  <c:v>Jun 07, 2012</c:v>
                </c:pt>
                <c:pt idx="874">
                  <c:v>Jun 08, 2012</c:v>
                </c:pt>
                <c:pt idx="875">
                  <c:v>Jun 11, 2012</c:v>
                </c:pt>
                <c:pt idx="876">
                  <c:v>Jun 12, 2012</c:v>
                </c:pt>
                <c:pt idx="877">
                  <c:v>Jun 13, 2012</c:v>
                </c:pt>
                <c:pt idx="878">
                  <c:v>Jun 14, 2012</c:v>
                </c:pt>
                <c:pt idx="879">
                  <c:v>Jun 15, 2012</c:v>
                </c:pt>
                <c:pt idx="880">
                  <c:v>Jun 18, 2012</c:v>
                </c:pt>
                <c:pt idx="881">
                  <c:v>Jun 19, 2012</c:v>
                </c:pt>
                <c:pt idx="882">
                  <c:v>Jun 20, 2012</c:v>
                </c:pt>
                <c:pt idx="883">
                  <c:v>Jun 21, 2012</c:v>
                </c:pt>
                <c:pt idx="884">
                  <c:v>Jun 22, 2012</c:v>
                </c:pt>
                <c:pt idx="885">
                  <c:v>Jun 25, 2012</c:v>
                </c:pt>
                <c:pt idx="886">
                  <c:v>Jun 26, 2012</c:v>
                </c:pt>
                <c:pt idx="887">
                  <c:v>Jun 27, 2012</c:v>
                </c:pt>
                <c:pt idx="888">
                  <c:v>Jun 28, 2012</c:v>
                </c:pt>
                <c:pt idx="889">
                  <c:v>Jun 29, 2012</c:v>
                </c:pt>
                <c:pt idx="890">
                  <c:v>Jul 01, 2012</c:v>
                </c:pt>
                <c:pt idx="891">
                  <c:v>Jul 02, 2012</c:v>
                </c:pt>
                <c:pt idx="892">
                  <c:v>Jul 03, 2012</c:v>
                </c:pt>
                <c:pt idx="893">
                  <c:v>Jul 04, 2012</c:v>
                </c:pt>
                <c:pt idx="894">
                  <c:v>Jul 05, 2012</c:v>
                </c:pt>
                <c:pt idx="895">
                  <c:v>Jul 06, 2012</c:v>
                </c:pt>
                <c:pt idx="896">
                  <c:v>Jul 09, 2012</c:v>
                </c:pt>
                <c:pt idx="897">
                  <c:v>Jul 10, 2012</c:v>
                </c:pt>
                <c:pt idx="898">
                  <c:v>Jul 11, 2012</c:v>
                </c:pt>
                <c:pt idx="899">
                  <c:v>Jul 12, 2012</c:v>
                </c:pt>
                <c:pt idx="900">
                  <c:v>Jul 13, 2012</c:v>
                </c:pt>
                <c:pt idx="901">
                  <c:v>Jul 16, 2012</c:v>
                </c:pt>
                <c:pt idx="902">
                  <c:v>Jul 17, 2012</c:v>
                </c:pt>
                <c:pt idx="903">
                  <c:v>Jul 18, 2012</c:v>
                </c:pt>
                <c:pt idx="904">
                  <c:v>Jul 19, 2012</c:v>
                </c:pt>
                <c:pt idx="905">
                  <c:v>Jul 20, 2012</c:v>
                </c:pt>
                <c:pt idx="906">
                  <c:v>Jul 23, 2012</c:v>
                </c:pt>
                <c:pt idx="907">
                  <c:v>Jul 24, 2012</c:v>
                </c:pt>
                <c:pt idx="908">
                  <c:v>Jul 25, 2012</c:v>
                </c:pt>
                <c:pt idx="909">
                  <c:v>Jul 26, 2012</c:v>
                </c:pt>
                <c:pt idx="910">
                  <c:v>Jul 27, 2012</c:v>
                </c:pt>
                <c:pt idx="911">
                  <c:v>Jul 30, 2012</c:v>
                </c:pt>
                <c:pt idx="912">
                  <c:v>Jul 31, 2012</c:v>
                </c:pt>
                <c:pt idx="913">
                  <c:v>Aug 01, 2012</c:v>
                </c:pt>
                <c:pt idx="914">
                  <c:v>Aug 02, 2012</c:v>
                </c:pt>
                <c:pt idx="915">
                  <c:v>Aug 03, 2012</c:v>
                </c:pt>
                <c:pt idx="916">
                  <c:v>Aug 06, 2012</c:v>
                </c:pt>
                <c:pt idx="917">
                  <c:v>Aug 07, 2012</c:v>
                </c:pt>
                <c:pt idx="918">
                  <c:v>Aug 08, 2012</c:v>
                </c:pt>
                <c:pt idx="919">
                  <c:v>Aug 09, 2012</c:v>
                </c:pt>
                <c:pt idx="920">
                  <c:v>Aug 10, 2012</c:v>
                </c:pt>
                <c:pt idx="921">
                  <c:v>Aug 13, 2012</c:v>
                </c:pt>
                <c:pt idx="922">
                  <c:v>Aug 14, 2012</c:v>
                </c:pt>
                <c:pt idx="923">
                  <c:v>Aug 15, 2012</c:v>
                </c:pt>
                <c:pt idx="924">
                  <c:v>Aug 16, 2012</c:v>
                </c:pt>
                <c:pt idx="925">
                  <c:v>Aug 17, 2012</c:v>
                </c:pt>
                <c:pt idx="926">
                  <c:v>Aug 20, 2012</c:v>
                </c:pt>
                <c:pt idx="927">
                  <c:v>Aug 21, 2012</c:v>
                </c:pt>
                <c:pt idx="928">
                  <c:v>Aug 22, 2012</c:v>
                </c:pt>
                <c:pt idx="929">
                  <c:v>Aug 23, 2012</c:v>
                </c:pt>
                <c:pt idx="930">
                  <c:v>Aug 24, 2012</c:v>
                </c:pt>
                <c:pt idx="931">
                  <c:v>Aug 26, 2012</c:v>
                </c:pt>
                <c:pt idx="932">
                  <c:v>Aug 27, 2012</c:v>
                </c:pt>
                <c:pt idx="933">
                  <c:v>Aug 28, 2012</c:v>
                </c:pt>
                <c:pt idx="934">
                  <c:v>Aug 29, 2012</c:v>
                </c:pt>
                <c:pt idx="935">
                  <c:v>Aug 30, 2012</c:v>
                </c:pt>
                <c:pt idx="936">
                  <c:v>Aug 31, 2012</c:v>
                </c:pt>
                <c:pt idx="937">
                  <c:v>Sep 03, 2012</c:v>
                </c:pt>
                <c:pt idx="938">
                  <c:v>Sep 04, 2012</c:v>
                </c:pt>
                <c:pt idx="939">
                  <c:v>Sep 05, 2012</c:v>
                </c:pt>
                <c:pt idx="940">
                  <c:v>Sep 06, 2012</c:v>
                </c:pt>
                <c:pt idx="941">
                  <c:v>Sep 07, 2012</c:v>
                </c:pt>
                <c:pt idx="942">
                  <c:v>Sep 10, 2012</c:v>
                </c:pt>
                <c:pt idx="943">
                  <c:v>Sep 11, 2012</c:v>
                </c:pt>
                <c:pt idx="944">
                  <c:v>Sep 12, 2012</c:v>
                </c:pt>
                <c:pt idx="945">
                  <c:v>Sep 13, 2012</c:v>
                </c:pt>
                <c:pt idx="946">
                  <c:v>Sep 14, 2012</c:v>
                </c:pt>
                <c:pt idx="947">
                  <c:v>Sep 16, 2012</c:v>
                </c:pt>
                <c:pt idx="948">
                  <c:v>Sep 17, 2012</c:v>
                </c:pt>
                <c:pt idx="949">
                  <c:v>Sep 18, 2012</c:v>
                </c:pt>
                <c:pt idx="950">
                  <c:v>Sep 19, 2012</c:v>
                </c:pt>
                <c:pt idx="951">
                  <c:v>Sep 20, 2012</c:v>
                </c:pt>
                <c:pt idx="952">
                  <c:v>Sep 21, 2012</c:v>
                </c:pt>
                <c:pt idx="953">
                  <c:v>Sep 24, 2012</c:v>
                </c:pt>
                <c:pt idx="954">
                  <c:v>Sep 25, 2012</c:v>
                </c:pt>
                <c:pt idx="955">
                  <c:v>Sep 26, 2012</c:v>
                </c:pt>
                <c:pt idx="956">
                  <c:v>Sep 27, 2012</c:v>
                </c:pt>
                <c:pt idx="957">
                  <c:v>Sep 28, 2012</c:v>
                </c:pt>
                <c:pt idx="958">
                  <c:v>Oct 01, 2012</c:v>
                </c:pt>
                <c:pt idx="959">
                  <c:v>Oct 02, 2012</c:v>
                </c:pt>
                <c:pt idx="960">
                  <c:v>Oct 03, 2012</c:v>
                </c:pt>
                <c:pt idx="961">
                  <c:v>Oct 04, 2012</c:v>
                </c:pt>
                <c:pt idx="962">
                  <c:v>Oct 05, 2012</c:v>
                </c:pt>
                <c:pt idx="963">
                  <c:v>Oct 07, 2012</c:v>
                </c:pt>
                <c:pt idx="964">
                  <c:v>Oct 08, 2012</c:v>
                </c:pt>
                <c:pt idx="965">
                  <c:v>Oct 09, 2012</c:v>
                </c:pt>
                <c:pt idx="966">
                  <c:v>Oct 10, 2012</c:v>
                </c:pt>
                <c:pt idx="967">
                  <c:v>Oct 11, 2012</c:v>
                </c:pt>
                <c:pt idx="968">
                  <c:v>Oct 12, 2012</c:v>
                </c:pt>
                <c:pt idx="969">
                  <c:v>Oct 14, 2012</c:v>
                </c:pt>
                <c:pt idx="970">
                  <c:v>Oct 15, 2012</c:v>
                </c:pt>
                <c:pt idx="971">
                  <c:v>Oct 16, 2012</c:v>
                </c:pt>
                <c:pt idx="972">
                  <c:v>Oct 17, 2012</c:v>
                </c:pt>
                <c:pt idx="973">
                  <c:v>Oct 18, 2012</c:v>
                </c:pt>
                <c:pt idx="974">
                  <c:v>Oct 19, 2012</c:v>
                </c:pt>
                <c:pt idx="975">
                  <c:v>Oct 22, 2012</c:v>
                </c:pt>
                <c:pt idx="976">
                  <c:v>Oct 23, 2012</c:v>
                </c:pt>
                <c:pt idx="977">
                  <c:v>Oct 24, 2012</c:v>
                </c:pt>
                <c:pt idx="978">
                  <c:v>Oct 25, 2012</c:v>
                </c:pt>
                <c:pt idx="979">
                  <c:v>Oct 26, 2012</c:v>
                </c:pt>
                <c:pt idx="980">
                  <c:v>Oct 29, 2012</c:v>
                </c:pt>
                <c:pt idx="981">
                  <c:v>Oct 30, 2012</c:v>
                </c:pt>
                <c:pt idx="982">
                  <c:v>Oct 31, 2012</c:v>
                </c:pt>
                <c:pt idx="983">
                  <c:v>Nov 01, 2012</c:v>
                </c:pt>
                <c:pt idx="984">
                  <c:v>Nov 02, 2012</c:v>
                </c:pt>
                <c:pt idx="985">
                  <c:v>Nov 05, 2012</c:v>
                </c:pt>
                <c:pt idx="986">
                  <c:v>Nov 06, 2012</c:v>
                </c:pt>
                <c:pt idx="987">
                  <c:v>Nov 07, 2012</c:v>
                </c:pt>
                <c:pt idx="988">
                  <c:v>Nov 08, 2012</c:v>
                </c:pt>
                <c:pt idx="989">
                  <c:v>Nov 09, 2012</c:v>
                </c:pt>
                <c:pt idx="990">
                  <c:v>Nov 12, 2012</c:v>
                </c:pt>
                <c:pt idx="991">
                  <c:v>Nov 13, 2012</c:v>
                </c:pt>
                <c:pt idx="992">
                  <c:v>Nov 14, 2012</c:v>
                </c:pt>
                <c:pt idx="993">
                  <c:v>Nov 15, 2012</c:v>
                </c:pt>
                <c:pt idx="994">
                  <c:v>Nov 16, 2012</c:v>
                </c:pt>
                <c:pt idx="995">
                  <c:v>Nov 19, 2012</c:v>
                </c:pt>
                <c:pt idx="996">
                  <c:v>Nov 20, 2012</c:v>
                </c:pt>
                <c:pt idx="997">
                  <c:v>Nov 21, 2012</c:v>
                </c:pt>
                <c:pt idx="998">
                  <c:v>Nov 22, 2012</c:v>
                </c:pt>
                <c:pt idx="999">
                  <c:v>Nov 23, 2012</c:v>
                </c:pt>
                <c:pt idx="1000">
                  <c:v>Nov 26, 2012</c:v>
                </c:pt>
                <c:pt idx="1001">
                  <c:v>Nov 27, 2012</c:v>
                </c:pt>
                <c:pt idx="1002">
                  <c:v>Nov 28, 2012</c:v>
                </c:pt>
                <c:pt idx="1003">
                  <c:v>Nov 29, 2012</c:v>
                </c:pt>
                <c:pt idx="1004">
                  <c:v>Nov 30, 2012</c:v>
                </c:pt>
                <c:pt idx="1005">
                  <c:v>Dec 02, 2012</c:v>
                </c:pt>
                <c:pt idx="1006">
                  <c:v>Dec 03, 2012</c:v>
                </c:pt>
                <c:pt idx="1007">
                  <c:v>Dec 04, 2012</c:v>
                </c:pt>
                <c:pt idx="1008">
                  <c:v>Dec 05, 2012</c:v>
                </c:pt>
                <c:pt idx="1009">
                  <c:v>Dec 06, 2012</c:v>
                </c:pt>
                <c:pt idx="1010">
                  <c:v>Dec 07, 2012</c:v>
                </c:pt>
                <c:pt idx="1011">
                  <c:v>Dec 10, 2012</c:v>
                </c:pt>
                <c:pt idx="1012">
                  <c:v>Dec 11, 2012</c:v>
                </c:pt>
                <c:pt idx="1013">
                  <c:v>Dec 12, 2012</c:v>
                </c:pt>
                <c:pt idx="1014">
                  <c:v>Dec 13, 2012</c:v>
                </c:pt>
                <c:pt idx="1015">
                  <c:v>Dec 14, 2012</c:v>
                </c:pt>
                <c:pt idx="1016">
                  <c:v>Dec 17, 2012</c:v>
                </c:pt>
                <c:pt idx="1017">
                  <c:v>Dec 18, 2012</c:v>
                </c:pt>
                <c:pt idx="1018">
                  <c:v>Dec 19, 2012</c:v>
                </c:pt>
                <c:pt idx="1019">
                  <c:v>Dec 20, 2012</c:v>
                </c:pt>
                <c:pt idx="1020">
                  <c:v>Dec 21, 2012</c:v>
                </c:pt>
                <c:pt idx="1021">
                  <c:v>Dec 24, 2012</c:v>
                </c:pt>
                <c:pt idx="1022">
                  <c:v>Dec 26, 2012</c:v>
                </c:pt>
                <c:pt idx="1023">
                  <c:v>Dec 27, 2012</c:v>
                </c:pt>
                <c:pt idx="1024">
                  <c:v>Dec 28, 2012</c:v>
                </c:pt>
                <c:pt idx="1025">
                  <c:v>Dec 31, 2012</c:v>
                </c:pt>
                <c:pt idx="1026">
                  <c:v>Jan 02, 2013</c:v>
                </c:pt>
                <c:pt idx="1027">
                  <c:v>Jan 03, 2013</c:v>
                </c:pt>
                <c:pt idx="1028">
                  <c:v>Jan 04, 2013</c:v>
                </c:pt>
                <c:pt idx="1029">
                  <c:v>Jan 07, 2013</c:v>
                </c:pt>
                <c:pt idx="1030">
                  <c:v>Jan 08, 2013</c:v>
                </c:pt>
                <c:pt idx="1031">
                  <c:v>Jan 09, 2013</c:v>
                </c:pt>
                <c:pt idx="1032">
                  <c:v>Jan 10, 2013</c:v>
                </c:pt>
                <c:pt idx="1033">
                  <c:v>Jan 11, 2013</c:v>
                </c:pt>
                <c:pt idx="1034">
                  <c:v>Jan 14, 2013</c:v>
                </c:pt>
                <c:pt idx="1035">
                  <c:v>Jan 15, 2013</c:v>
                </c:pt>
                <c:pt idx="1036">
                  <c:v>Jan 16, 2013</c:v>
                </c:pt>
                <c:pt idx="1037">
                  <c:v>Jan 17, 2013</c:v>
                </c:pt>
                <c:pt idx="1038">
                  <c:v>Jan 18, 2013</c:v>
                </c:pt>
                <c:pt idx="1039">
                  <c:v>Jan 20, 2013</c:v>
                </c:pt>
                <c:pt idx="1040">
                  <c:v>Jan 21, 2013</c:v>
                </c:pt>
                <c:pt idx="1041">
                  <c:v>Jan 22, 2013</c:v>
                </c:pt>
                <c:pt idx="1042">
                  <c:v>Jan 23, 2013</c:v>
                </c:pt>
                <c:pt idx="1043">
                  <c:v>Jan 24, 2013</c:v>
                </c:pt>
                <c:pt idx="1044">
                  <c:v>Jan 25, 2013</c:v>
                </c:pt>
                <c:pt idx="1045">
                  <c:v>Jan 28, 2013</c:v>
                </c:pt>
                <c:pt idx="1046">
                  <c:v>Jan 29, 2013</c:v>
                </c:pt>
                <c:pt idx="1047">
                  <c:v>Jan 30, 2013</c:v>
                </c:pt>
                <c:pt idx="1048">
                  <c:v>Jan 31, 2013</c:v>
                </c:pt>
                <c:pt idx="1049">
                  <c:v>Feb 01, 2013</c:v>
                </c:pt>
                <c:pt idx="1050">
                  <c:v>Feb 04, 2013</c:v>
                </c:pt>
                <c:pt idx="1051">
                  <c:v>Feb 05, 2013</c:v>
                </c:pt>
                <c:pt idx="1052">
                  <c:v>Feb 06, 2013</c:v>
                </c:pt>
                <c:pt idx="1053">
                  <c:v>Feb 07, 2013</c:v>
                </c:pt>
                <c:pt idx="1054">
                  <c:v>Feb 08, 2013</c:v>
                </c:pt>
                <c:pt idx="1055">
                  <c:v>Feb 11, 2013</c:v>
                </c:pt>
                <c:pt idx="1056">
                  <c:v>Feb 12, 2013</c:v>
                </c:pt>
                <c:pt idx="1057">
                  <c:v>Feb 13, 2013</c:v>
                </c:pt>
                <c:pt idx="1058">
                  <c:v>Feb 14, 2013</c:v>
                </c:pt>
                <c:pt idx="1059">
                  <c:v>Feb 15, 2013</c:v>
                </c:pt>
                <c:pt idx="1060">
                  <c:v>Feb 18, 2013</c:v>
                </c:pt>
                <c:pt idx="1061">
                  <c:v>Feb 19, 2013</c:v>
                </c:pt>
                <c:pt idx="1062">
                  <c:v>Feb 20, 2013</c:v>
                </c:pt>
                <c:pt idx="1063">
                  <c:v>Feb 21, 2013</c:v>
                </c:pt>
                <c:pt idx="1064">
                  <c:v>Feb 22, 2013</c:v>
                </c:pt>
                <c:pt idx="1065">
                  <c:v>Feb 25, 2013</c:v>
                </c:pt>
                <c:pt idx="1066">
                  <c:v>Feb 26, 2013</c:v>
                </c:pt>
                <c:pt idx="1067">
                  <c:v>Feb 27, 2013</c:v>
                </c:pt>
                <c:pt idx="1068">
                  <c:v>Feb 28, 2013</c:v>
                </c:pt>
                <c:pt idx="1069">
                  <c:v>Mar 01, 2013</c:v>
                </c:pt>
                <c:pt idx="1070">
                  <c:v>Mar 04, 2013</c:v>
                </c:pt>
                <c:pt idx="1071">
                  <c:v>Mar 05, 2013</c:v>
                </c:pt>
                <c:pt idx="1072">
                  <c:v>Mar 06, 2013</c:v>
                </c:pt>
                <c:pt idx="1073">
                  <c:v>Mar 07, 2013</c:v>
                </c:pt>
                <c:pt idx="1074">
                  <c:v>Mar 08, 2013</c:v>
                </c:pt>
                <c:pt idx="1075">
                  <c:v>Mar 11, 2013</c:v>
                </c:pt>
                <c:pt idx="1076">
                  <c:v>Mar 12, 2013</c:v>
                </c:pt>
                <c:pt idx="1077">
                  <c:v>Mar 13, 2013</c:v>
                </c:pt>
                <c:pt idx="1078">
                  <c:v>Mar 14, 2013</c:v>
                </c:pt>
                <c:pt idx="1079">
                  <c:v>Mar 15, 2013</c:v>
                </c:pt>
                <c:pt idx="1080">
                  <c:v>Mar 18, 2013</c:v>
                </c:pt>
                <c:pt idx="1081">
                  <c:v>Mar 19, 2013</c:v>
                </c:pt>
                <c:pt idx="1082">
                  <c:v>Mar 20, 2013</c:v>
                </c:pt>
                <c:pt idx="1083">
                  <c:v>Mar 21, 2013</c:v>
                </c:pt>
                <c:pt idx="1084">
                  <c:v>Mar 22, 2013</c:v>
                </c:pt>
                <c:pt idx="1085">
                  <c:v>Mar 25, 2013</c:v>
                </c:pt>
                <c:pt idx="1086">
                  <c:v>Mar 26, 2013</c:v>
                </c:pt>
                <c:pt idx="1087">
                  <c:v>Mar 27, 2013</c:v>
                </c:pt>
                <c:pt idx="1088">
                  <c:v>Mar 28, 2013</c:v>
                </c:pt>
                <c:pt idx="1089">
                  <c:v>Apr 02, 2013</c:v>
                </c:pt>
                <c:pt idx="1090">
                  <c:v>Apr 03, 2013</c:v>
                </c:pt>
                <c:pt idx="1091">
                  <c:v>Apr 04, 2013</c:v>
                </c:pt>
                <c:pt idx="1092">
                  <c:v>Apr 05, 2013</c:v>
                </c:pt>
                <c:pt idx="1093">
                  <c:v>Apr 08, 2013</c:v>
                </c:pt>
                <c:pt idx="1094">
                  <c:v>Apr 09, 2013</c:v>
                </c:pt>
                <c:pt idx="1095">
                  <c:v>Apr 10, 2013</c:v>
                </c:pt>
                <c:pt idx="1096">
                  <c:v>Apr 11, 2013</c:v>
                </c:pt>
                <c:pt idx="1097">
                  <c:v>Apr 12, 2013</c:v>
                </c:pt>
                <c:pt idx="1098">
                  <c:v>Apr 15, 2013</c:v>
                </c:pt>
                <c:pt idx="1099">
                  <c:v>Apr 16, 2013</c:v>
                </c:pt>
                <c:pt idx="1100">
                  <c:v>Apr 17, 2013</c:v>
                </c:pt>
                <c:pt idx="1101">
                  <c:v>Apr 18, 2013</c:v>
                </c:pt>
                <c:pt idx="1102">
                  <c:v>Apr 19, 2013</c:v>
                </c:pt>
                <c:pt idx="1103">
                  <c:v>Apr 22, 2013</c:v>
                </c:pt>
                <c:pt idx="1104">
                  <c:v>Apr 23, 2013</c:v>
                </c:pt>
                <c:pt idx="1105">
                  <c:v>Apr 24, 2013</c:v>
                </c:pt>
                <c:pt idx="1106">
                  <c:v>Apr 25, 2013</c:v>
                </c:pt>
                <c:pt idx="1107">
                  <c:v>Apr 26, 2013</c:v>
                </c:pt>
                <c:pt idx="1108">
                  <c:v>Apr 29, 2013</c:v>
                </c:pt>
                <c:pt idx="1109">
                  <c:v>Apr 30, 2013</c:v>
                </c:pt>
                <c:pt idx="1110">
                  <c:v>May 01, 2013</c:v>
                </c:pt>
                <c:pt idx="1111">
                  <c:v>May 02, 2013</c:v>
                </c:pt>
                <c:pt idx="1112">
                  <c:v>May 03, 2013</c:v>
                </c:pt>
                <c:pt idx="1113">
                  <c:v>May 06, 2013</c:v>
                </c:pt>
                <c:pt idx="1114">
                  <c:v>May 07, 2013</c:v>
                </c:pt>
                <c:pt idx="1115">
                  <c:v>May 08, 2013</c:v>
                </c:pt>
                <c:pt idx="1116">
                  <c:v>May 09, 2013</c:v>
                </c:pt>
                <c:pt idx="1117">
                  <c:v>May 10, 2013</c:v>
                </c:pt>
                <c:pt idx="1118">
                  <c:v>May 13, 2013</c:v>
                </c:pt>
                <c:pt idx="1119">
                  <c:v>May 14, 2013</c:v>
                </c:pt>
                <c:pt idx="1120">
                  <c:v>May 15, 2013</c:v>
                </c:pt>
                <c:pt idx="1121">
                  <c:v>May 16, 2013</c:v>
                </c:pt>
                <c:pt idx="1122">
                  <c:v>May 17, 2013</c:v>
                </c:pt>
                <c:pt idx="1123">
                  <c:v>May 20, 2013</c:v>
                </c:pt>
                <c:pt idx="1124">
                  <c:v>May 21, 2013</c:v>
                </c:pt>
                <c:pt idx="1125">
                  <c:v>May 22, 2013</c:v>
                </c:pt>
                <c:pt idx="1126">
                  <c:v>May 23, 2013</c:v>
                </c:pt>
                <c:pt idx="1127">
                  <c:v>May 24, 2013</c:v>
                </c:pt>
                <c:pt idx="1128">
                  <c:v>May 27, 2013</c:v>
                </c:pt>
                <c:pt idx="1129">
                  <c:v>May 28, 2013</c:v>
                </c:pt>
                <c:pt idx="1130">
                  <c:v>May 29, 2013</c:v>
                </c:pt>
                <c:pt idx="1131">
                  <c:v>May 30, 2013</c:v>
                </c:pt>
                <c:pt idx="1132">
                  <c:v>May 31, 2013</c:v>
                </c:pt>
                <c:pt idx="1133">
                  <c:v>Jun 03, 2013</c:v>
                </c:pt>
                <c:pt idx="1134">
                  <c:v>Jun 04, 2013</c:v>
                </c:pt>
                <c:pt idx="1135">
                  <c:v>Jun 05, 2013</c:v>
                </c:pt>
                <c:pt idx="1136">
                  <c:v>Jun 06, 2013</c:v>
                </c:pt>
                <c:pt idx="1137">
                  <c:v>Jun 07, 2013</c:v>
                </c:pt>
                <c:pt idx="1138">
                  <c:v>Jun 10, 2013</c:v>
                </c:pt>
                <c:pt idx="1139">
                  <c:v>Jun 11, 2013</c:v>
                </c:pt>
                <c:pt idx="1140">
                  <c:v>Jun 12, 2013</c:v>
                </c:pt>
                <c:pt idx="1141">
                  <c:v>Jun 13, 2013</c:v>
                </c:pt>
                <c:pt idx="1142">
                  <c:v>Jun 14, 2013</c:v>
                </c:pt>
                <c:pt idx="1143">
                  <c:v>Jun 17, 2013</c:v>
                </c:pt>
                <c:pt idx="1144">
                  <c:v>Jun 18, 2013</c:v>
                </c:pt>
                <c:pt idx="1145">
                  <c:v>Jun 19, 2013</c:v>
                </c:pt>
                <c:pt idx="1146">
                  <c:v>Jun 20, 2013</c:v>
                </c:pt>
                <c:pt idx="1147">
                  <c:v>Jun 21, 2013</c:v>
                </c:pt>
                <c:pt idx="1148">
                  <c:v>Jun 24, 2013</c:v>
                </c:pt>
                <c:pt idx="1149">
                  <c:v>Jun 25, 2013</c:v>
                </c:pt>
                <c:pt idx="1150">
                  <c:v>Jun 26, 2013</c:v>
                </c:pt>
                <c:pt idx="1151">
                  <c:v>Jun 27, 2013</c:v>
                </c:pt>
                <c:pt idx="1152">
                  <c:v>Jun 28, 2013</c:v>
                </c:pt>
                <c:pt idx="1153">
                  <c:v>Jul 01, 2013</c:v>
                </c:pt>
                <c:pt idx="1154">
                  <c:v>Jul 02, 2013</c:v>
                </c:pt>
                <c:pt idx="1155">
                  <c:v>Jul 03, 2013</c:v>
                </c:pt>
                <c:pt idx="1156">
                  <c:v>Jul 04, 2013</c:v>
                </c:pt>
                <c:pt idx="1157">
                  <c:v>Jul 05, 2013</c:v>
                </c:pt>
                <c:pt idx="1158">
                  <c:v>Jul 08, 2013</c:v>
                </c:pt>
                <c:pt idx="1159">
                  <c:v>Jul 09, 2013</c:v>
                </c:pt>
                <c:pt idx="1160">
                  <c:v>Jul 10, 2013</c:v>
                </c:pt>
                <c:pt idx="1161">
                  <c:v>Jul 11, 2013</c:v>
                </c:pt>
                <c:pt idx="1162">
                  <c:v>Jul 12, 2013</c:v>
                </c:pt>
                <c:pt idx="1163">
                  <c:v>Jul 15, 2013</c:v>
                </c:pt>
                <c:pt idx="1164">
                  <c:v>Jul 16, 2013</c:v>
                </c:pt>
                <c:pt idx="1165">
                  <c:v>Jul 17, 2013</c:v>
                </c:pt>
                <c:pt idx="1166">
                  <c:v>Jul 18, 2013</c:v>
                </c:pt>
                <c:pt idx="1167">
                  <c:v>Jul 19, 2013</c:v>
                </c:pt>
                <c:pt idx="1168">
                  <c:v>Jul 22, 2013</c:v>
                </c:pt>
                <c:pt idx="1169">
                  <c:v>Jul 23, 2013</c:v>
                </c:pt>
                <c:pt idx="1170">
                  <c:v>Jul 24, 2013</c:v>
                </c:pt>
                <c:pt idx="1171">
                  <c:v>Jul 25, 2013</c:v>
                </c:pt>
                <c:pt idx="1172">
                  <c:v>Jul 26, 2013</c:v>
                </c:pt>
                <c:pt idx="1173">
                  <c:v>Jul 29, 2013</c:v>
                </c:pt>
                <c:pt idx="1174">
                  <c:v>Jul 30, 2013</c:v>
                </c:pt>
                <c:pt idx="1175">
                  <c:v>Jul 31, 2013</c:v>
                </c:pt>
                <c:pt idx="1176">
                  <c:v>Aug 01, 2013</c:v>
                </c:pt>
                <c:pt idx="1177">
                  <c:v>Aug 02, 2013</c:v>
                </c:pt>
                <c:pt idx="1178">
                  <c:v>Aug 05, 2013</c:v>
                </c:pt>
                <c:pt idx="1179">
                  <c:v>Aug 06, 2013</c:v>
                </c:pt>
                <c:pt idx="1180">
                  <c:v>Aug 07, 2013</c:v>
                </c:pt>
                <c:pt idx="1181">
                  <c:v>Aug 08, 2013</c:v>
                </c:pt>
                <c:pt idx="1182">
                  <c:v>Aug 09, 2013</c:v>
                </c:pt>
                <c:pt idx="1183">
                  <c:v>Aug 12, 2013</c:v>
                </c:pt>
                <c:pt idx="1184">
                  <c:v>Aug 13, 2013</c:v>
                </c:pt>
                <c:pt idx="1185">
                  <c:v>Aug 14, 2013</c:v>
                </c:pt>
                <c:pt idx="1186">
                  <c:v>Aug 15, 2013</c:v>
                </c:pt>
                <c:pt idx="1187">
                  <c:v>Aug 16, 2013</c:v>
                </c:pt>
                <c:pt idx="1188">
                  <c:v>Aug 19, 2013</c:v>
                </c:pt>
                <c:pt idx="1189">
                  <c:v>Aug 20, 2013</c:v>
                </c:pt>
                <c:pt idx="1190">
                  <c:v>Aug 21, 2013</c:v>
                </c:pt>
                <c:pt idx="1191">
                  <c:v>Aug 22, 2013</c:v>
                </c:pt>
                <c:pt idx="1192">
                  <c:v>Aug 23, 2013</c:v>
                </c:pt>
                <c:pt idx="1193">
                  <c:v>Aug 26, 2013</c:v>
                </c:pt>
                <c:pt idx="1194">
                  <c:v>Aug 27, 2013</c:v>
                </c:pt>
                <c:pt idx="1195">
                  <c:v>Aug 28, 2013</c:v>
                </c:pt>
                <c:pt idx="1196">
                  <c:v>Aug 29, 2013</c:v>
                </c:pt>
                <c:pt idx="1197">
                  <c:v>Aug 30, 2013</c:v>
                </c:pt>
                <c:pt idx="1198">
                  <c:v>Sep 02, 2013</c:v>
                </c:pt>
                <c:pt idx="1199">
                  <c:v>Sep 03, 2013</c:v>
                </c:pt>
                <c:pt idx="1200">
                  <c:v>Sep 04, 2013</c:v>
                </c:pt>
                <c:pt idx="1201">
                  <c:v>Sep 05, 2013</c:v>
                </c:pt>
                <c:pt idx="1202">
                  <c:v>Sep 06, 2013</c:v>
                </c:pt>
                <c:pt idx="1203">
                  <c:v>Sep 09, 2013</c:v>
                </c:pt>
                <c:pt idx="1204">
                  <c:v>Sep 10, 2013</c:v>
                </c:pt>
                <c:pt idx="1205">
                  <c:v>Sep 11, 2013</c:v>
                </c:pt>
                <c:pt idx="1206">
                  <c:v>Sep 12, 2013</c:v>
                </c:pt>
                <c:pt idx="1207">
                  <c:v>Sep 13, 2013</c:v>
                </c:pt>
                <c:pt idx="1208">
                  <c:v>Sep 16, 2013</c:v>
                </c:pt>
                <c:pt idx="1209">
                  <c:v>Sep 17, 2013</c:v>
                </c:pt>
                <c:pt idx="1210">
                  <c:v>Sep 18, 2013</c:v>
                </c:pt>
                <c:pt idx="1211">
                  <c:v>Sep 19, 2013</c:v>
                </c:pt>
                <c:pt idx="1212">
                  <c:v>Sep 20, 2013</c:v>
                </c:pt>
                <c:pt idx="1213">
                  <c:v>Sep 23, 2013</c:v>
                </c:pt>
                <c:pt idx="1214">
                  <c:v>Sep 24, 2013</c:v>
                </c:pt>
                <c:pt idx="1215">
                  <c:v>Sep 25, 2013</c:v>
                </c:pt>
                <c:pt idx="1216">
                  <c:v>Sep 26, 2013</c:v>
                </c:pt>
                <c:pt idx="1217">
                  <c:v>Sep 27, 2013</c:v>
                </c:pt>
                <c:pt idx="1218">
                  <c:v>Sep 30, 2013</c:v>
                </c:pt>
                <c:pt idx="1219">
                  <c:v>Oct 01, 2013</c:v>
                </c:pt>
                <c:pt idx="1220">
                  <c:v>Oct 02, 2013</c:v>
                </c:pt>
                <c:pt idx="1221">
                  <c:v>Oct 03, 2013</c:v>
                </c:pt>
                <c:pt idx="1222">
                  <c:v>Oct 04, 2013</c:v>
                </c:pt>
                <c:pt idx="1223">
                  <c:v>Oct 07, 2013</c:v>
                </c:pt>
                <c:pt idx="1224">
                  <c:v>Oct 08, 2013</c:v>
                </c:pt>
                <c:pt idx="1225">
                  <c:v>Oct 09, 2013</c:v>
                </c:pt>
                <c:pt idx="1226">
                  <c:v>Oct 10, 2013</c:v>
                </c:pt>
                <c:pt idx="1227">
                  <c:v>Oct 11, 2013</c:v>
                </c:pt>
                <c:pt idx="1228">
                  <c:v>Oct 14, 2013</c:v>
                </c:pt>
                <c:pt idx="1229">
                  <c:v>Oct 15, 2013</c:v>
                </c:pt>
                <c:pt idx="1230">
                  <c:v>Oct 16, 2013</c:v>
                </c:pt>
                <c:pt idx="1231">
                  <c:v>Oct 17, 2013</c:v>
                </c:pt>
                <c:pt idx="1232">
                  <c:v>Oct 18, 2013</c:v>
                </c:pt>
                <c:pt idx="1233">
                  <c:v>Oct 21, 2013</c:v>
                </c:pt>
                <c:pt idx="1234">
                  <c:v>Oct 22, 2013</c:v>
                </c:pt>
                <c:pt idx="1235">
                  <c:v>Oct 23, 2013</c:v>
                </c:pt>
                <c:pt idx="1236">
                  <c:v>Oct 24, 2013</c:v>
                </c:pt>
                <c:pt idx="1237">
                  <c:v>Oct 25, 2013</c:v>
                </c:pt>
                <c:pt idx="1238">
                  <c:v>Oct 28, 2013</c:v>
                </c:pt>
                <c:pt idx="1239">
                  <c:v>Oct 29, 2013</c:v>
                </c:pt>
                <c:pt idx="1240">
                  <c:v>Oct 30, 2013</c:v>
                </c:pt>
                <c:pt idx="1241">
                  <c:v>Oct 31, 2013</c:v>
                </c:pt>
                <c:pt idx="1242">
                  <c:v>Nov 01, 2013</c:v>
                </c:pt>
                <c:pt idx="1243">
                  <c:v>Nov 04, 2013</c:v>
                </c:pt>
                <c:pt idx="1244">
                  <c:v>Nov 05, 2013</c:v>
                </c:pt>
                <c:pt idx="1245">
                  <c:v>Nov 06, 2013</c:v>
                </c:pt>
                <c:pt idx="1246">
                  <c:v>Nov 07, 2013</c:v>
                </c:pt>
                <c:pt idx="1247">
                  <c:v>Nov 08, 2013</c:v>
                </c:pt>
                <c:pt idx="1248">
                  <c:v>Nov 11, 2013</c:v>
                </c:pt>
                <c:pt idx="1249">
                  <c:v>Nov 12, 2013</c:v>
                </c:pt>
                <c:pt idx="1250">
                  <c:v>Nov 13, 2013</c:v>
                </c:pt>
                <c:pt idx="1251">
                  <c:v>Nov 14, 2013</c:v>
                </c:pt>
                <c:pt idx="1252">
                  <c:v>Nov 15, 2013</c:v>
                </c:pt>
                <c:pt idx="1253">
                  <c:v>Nov 18, 2013</c:v>
                </c:pt>
                <c:pt idx="1254">
                  <c:v>Nov 19, 2013</c:v>
                </c:pt>
                <c:pt idx="1255">
                  <c:v>Nov 20, 2013</c:v>
                </c:pt>
                <c:pt idx="1256">
                  <c:v>Nov 21, 2013</c:v>
                </c:pt>
                <c:pt idx="1257">
                  <c:v>Nov 22, 2013</c:v>
                </c:pt>
                <c:pt idx="1258">
                  <c:v>Nov 24, 2013</c:v>
                </c:pt>
                <c:pt idx="1259">
                  <c:v>Nov 25, 2013</c:v>
                </c:pt>
                <c:pt idx="1260">
                  <c:v>Nov 26, 2013</c:v>
                </c:pt>
                <c:pt idx="1261">
                  <c:v>Nov 27, 2013</c:v>
                </c:pt>
                <c:pt idx="1262">
                  <c:v>Nov 28, 2013</c:v>
                </c:pt>
                <c:pt idx="1263">
                  <c:v>Nov 29, 2013</c:v>
                </c:pt>
                <c:pt idx="1264">
                  <c:v>Dec 02, 2013</c:v>
                </c:pt>
                <c:pt idx="1265">
                  <c:v>Dec 03, 2013</c:v>
                </c:pt>
                <c:pt idx="1266">
                  <c:v>Dec 04, 2013</c:v>
                </c:pt>
                <c:pt idx="1267">
                  <c:v>Dec 05, 2013</c:v>
                </c:pt>
                <c:pt idx="1268">
                  <c:v>Dec 06, 2013</c:v>
                </c:pt>
                <c:pt idx="1269">
                  <c:v>Dec 09, 2013</c:v>
                </c:pt>
                <c:pt idx="1270">
                  <c:v>Dec 10, 2013</c:v>
                </c:pt>
                <c:pt idx="1271">
                  <c:v>Dec 11, 2013</c:v>
                </c:pt>
                <c:pt idx="1272">
                  <c:v>Dec 12, 2013</c:v>
                </c:pt>
                <c:pt idx="1273">
                  <c:v>Dec 13, 2013</c:v>
                </c:pt>
                <c:pt idx="1274">
                  <c:v>Dec 16, 2013</c:v>
                </c:pt>
                <c:pt idx="1275">
                  <c:v>Dec 17, 2013</c:v>
                </c:pt>
                <c:pt idx="1276">
                  <c:v>Dec 18, 2013</c:v>
                </c:pt>
                <c:pt idx="1277">
                  <c:v>Dec 19, 2013</c:v>
                </c:pt>
                <c:pt idx="1278">
                  <c:v>Dec 20, 2013</c:v>
                </c:pt>
                <c:pt idx="1279">
                  <c:v>Dec 23, 2013</c:v>
                </c:pt>
                <c:pt idx="1280">
                  <c:v>Dec 24, 2013</c:v>
                </c:pt>
                <c:pt idx="1281">
                  <c:v>Dec 26, 2013</c:v>
                </c:pt>
                <c:pt idx="1282">
                  <c:v>Dec 27, 2013</c:v>
                </c:pt>
                <c:pt idx="1283">
                  <c:v>Dec 30, 2013</c:v>
                </c:pt>
                <c:pt idx="1284">
                  <c:v>Dec 31, 2013</c:v>
                </c:pt>
                <c:pt idx="1285">
                  <c:v>Jan 01, 2014</c:v>
                </c:pt>
                <c:pt idx="1286">
                  <c:v>Jan 02, 2014</c:v>
                </c:pt>
                <c:pt idx="1287">
                  <c:v>Jan 03, 2014</c:v>
                </c:pt>
                <c:pt idx="1288">
                  <c:v>Jan 06, 2014</c:v>
                </c:pt>
                <c:pt idx="1289">
                  <c:v>Jan 07, 2014</c:v>
                </c:pt>
                <c:pt idx="1290">
                  <c:v>Jan 08, 2014</c:v>
                </c:pt>
                <c:pt idx="1291">
                  <c:v>Jan 09, 2014</c:v>
                </c:pt>
                <c:pt idx="1292">
                  <c:v>Jan 10, 2014</c:v>
                </c:pt>
                <c:pt idx="1293">
                  <c:v>Jan 13, 2014</c:v>
                </c:pt>
                <c:pt idx="1294">
                  <c:v>Jan 14, 2014</c:v>
                </c:pt>
                <c:pt idx="1295">
                  <c:v>Jan 15, 2014</c:v>
                </c:pt>
                <c:pt idx="1296">
                  <c:v>Jan 16, 2014</c:v>
                </c:pt>
                <c:pt idx="1297">
                  <c:v>Jan 17, 2014</c:v>
                </c:pt>
                <c:pt idx="1298">
                  <c:v>Jan 20, 2014</c:v>
                </c:pt>
                <c:pt idx="1299">
                  <c:v>Jan 21, 2014</c:v>
                </c:pt>
                <c:pt idx="1300">
                  <c:v>Jan 22, 2014</c:v>
                </c:pt>
                <c:pt idx="1301">
                  <c:v>Jan 23, 2014</c:v>
                </c:pt>
                <c:pt idx="1302">
                  <c:v>Jan 24, 2014</c:v>
                </c:pt>
                <c:pt idx="1303">
                  <c:v>Jan 27, 2014</c:v>
                </c:pt>
                <c:pt idx="1304">
                  <c:v>Jan 28, 2014</c:v>
                </c:pt>
                <c:pt idx="1305">
                  <c:v>Jan 29, 2014</c:v>
                </c:pt>
                <c:pt idx="1306">
                  <c:v>Jan 30, 2014</c:v>
                </c:pt>
                <c:pt idx="1307">
                  <c:v>Jan 31, 2014</c:v>
                </c:pt>
                <c:pt idx="1308">
                  <c:v>Feb 03, 2014</c:v>
                </c:pt>
                <c:pt idx="1309">
                  <c:v>Feb 04, 2014</c:v>
                </c:pt>
                <c:pt idx="1310">
                  <c:v>Feb 05, 2014</c:v>
                </c:pt>
                <c:pt idx="1311">
                  <c:v>Feb 06, 2014</c:v>
                </c:pt>
                <c:pt idx="1312">
                  <c:v>Feb 07, 2014</c:v>
                </c:pt>
                <c:pt idx="1313">
                  <c:v>Feb 10, 2014</c:v>
                </c:pt>
                <c:pt idx="1314">
                  <c:v>Feb 11, 2014</c:v>
                </c:pt>
                <c:pt idx="1315">
                  <c:v>Feb 12, 2014</c:v>
                </c:pt>
                <c:pt idx="1316">
                  <c:v>Feb 13, 2014</c:v>
                </c:pt>
                <c:pt idx="1317">
                  <c:v>Feb 14, 2014</c:v>
                </c:pt>
                <c:pt idx="1318">
                  <c:v>Feb 17, 2014</c:v>
                </c:pt>
                <c:pt idx="1319">
                  <c:v>Feb 18, 2014</c:v>
                </c:pt>
                <c:pt idx="1320">
                  <c:v>Feb 19, 2014</c:v>
                </c:pt>
                <c:pt idx="1321">
                  <c:v>Feb 20, 2014</c:v>
                </c:pt>
                <c:pt idx="1322">
                  <c:v>Feb 21, 2014</c:v>
                </c:pt>
                <c:pt idx="1323">
                  <c:v>Feb 24, 2014</c:v>
                </c:pt>
                <c:pt idx="1324">
                  <c:v>Feb 25, 2014</c:v>
                </c:pt>
                <c:pt idx="1325">
                  <c:v>Feb 26, 2014</c:v>
                </c:pt>
                <c:pt idx="1326">
                  <c:v>Feb 27, 2014</c:v>
                </c:pt>
                <c:pt idx="1327">
                  <c:v>Feb 28, 2014</c:v>
                </c:pt>
                <c:pt idx="1328">
                  <c:v>Mar 03, 2014</c:v>
                </c:pt>
                <c:pt idx="1329">
                  <c:v>Mar 04, 2014</c:v>
                </c:pt>
                <c:pt idx="1330">
                  <c:v>Mar 05, 2014</c:v>
                </c:pt>
                <c:pt idx="1331">
                  <c:v>Mar 06, 2014</c:v>
                </c:pt>
                <c:pt idx="1332">
                  <c:v>Mar 07, 2014</c:v>
                </c:pt>
                <c:pt idx="1333">
                  <c:v>Mar 10, 2014</c:v>
                </c:pt>
                <c:pt idx="1334">
                  <c:v>Mar 11, 2014</c:v>
                </c:pt>
                <c:pt idx="1335">
                  <c:v>Mar 12, 2014</c:v>
                </c:pt>
                <c:pt idx="1336">
                  <c:v>Mar 13, 2014</c:v>
                </c:pt>
                <c:pt idx="1337">
                  <c:v>Mar 14, 2014</c:v>
                </c:pt>
                <c:pt idx="1338">
                  <c:v>Mar 17, 2014</c:v>
                </c:pt>
                <c:pt idx="1339">
                  <c:v>Mar 18, 2014</c:v>
                </c:pt>
                <c:pt idx="1340">
                  <c:v>Mar 19, 2014</c:v>
                </c:pt>
                <c:pt idx="1341">
                  <c:v>Mar 20, 2014</c:v>
                </c:pt>
                <c:pt idx="1342">
                  <c:v>Mar 21, 2014</c:v>
                </c:pt>
                <c:pt idx="1343">
                  <c:v>Mar 24, 2014</c:v>
                </c:pt>
                <c:pt idx="1344">
                  <c:v>Mar 25, 2014</c:v>
                </c:pt>
                <c:pt idx="1345">
                  <c:v>Mar 26, 2014</c:v>
                </c:pt>
                <c:pt idx="1346">
                  <c:v>Mar 27, 2014</c:v>
                </c:pt>
                <c:pt idx="1347">
                  <c:v>Mar 28, 2014</c:v>
                </c:pt>
                <c:pt idx="1348">
                  <c:v>Mar 31, 2014</c:v>
                </c:pt>
                <c:pt idx="1349">
                  <c:v>Apr 01, 2014</c:v>
                </c:pt>
                <c:pt idx="1350">
                  <c:v>Apr 02, 2014</c:v>
                </c:pt>
                <c:pt idx="1351">
                  <c:v>Apr 03, 2014</c:v>
                </c:pt>
                <c:pt idx="1352">
                  <c:v>Apr 04, 2014</c:v>
                </c:pt>
                <c:pt idx="1353">
                  <c:v>Apr 07, 2014</c:v>
                </c:pt>
                <c:pt idx="1354">
                  <c:v>Apr 08, 2014</c:v>
                </c:pt>
                <c:pt idx="1355">
                  <c:v>Apr 09, 2014</c:v>
                </c:pt>
                <c:pt idx="1356">
                  <c:v>Apr 10, 2014</c:v>
                </c:pt>
                <c:pt idx="1357">
                  <c:v>Apr 11, 2014</c:v>
                </c:pt>
                <c:pt idx="1358">
                  <c:v>Apr 14, 2014</c:v>
                </c:pt>
                <c:pt idx="1359">
                  <c:v>Apr 15, 2014</c:v>
                </c:pt>
                <c:pt idx="1360">
                  <c:v>Apr 16, 2014</c:v>
                </c:pt>
                <c:pt idx="1361">
                  <c:v>Apr 17, 2014</c:v>
                </c:pt>
                <c:pt idx="1362">
                  <c:v>Apr 22, 2014</c:v>
                </c:pt>
                <c:pt idx="1363">
                  <c:v>Apr 23, 2014</c:v>
                </c:pt>
                <c:pt idx="1364">
                  <c:v>Apr 24, 2014</c:v>
                </c:pt>
                <c:pt idx="1365">
                  <c:v>Apr 25, 2014</c:v>
                </c:pt>
                <c:pt idx="1366">
                  <c:v>Apr 28, 2014</c:v>
                </c:pt>
                <c:pt idx="1367">
                  <c:v>Apr 29, 2014</c:v>
                </c:pt>
                <c:pt idx="1368">
                  <c:v>Apr 30, 2014</c:v>
                </c:pt>
                <c:pt idx="1369">
                  <c:v>May 01, 2014</c:v>
                </c:pt>
                <c:pt idx="1370">
                  <c:v>May 02, 2014</c:v>
                </c:pt>
                <c:pt idx="1371">
                  <c:v>May 05, 2014</c:v>
                </c:pt>
                <c:pt idx="1372">
                  <c:v>May 06, 2014</c:v>
                </c:pt>
                <c:pt idx="1373">
                  <c:v>May 07, 2014</c:v>
                </c:pt>
                <c:pt idx="1374">
                  <c:v>May 08, 2014</c:v>
                </c:pt>
                <c:pt idx="1375">
                  <c:v>May 09, 2014</c:v>
                </c:pt>
                <c:pt idx="1376">
                  <c:v>May 11, 2014</c:v>
                </c:pt>
                <c:pt idx="1377">
                  <c:v>May 12, 2014</c:v>
                </c:pt>
                <c:pt idx="1378">
                  <c:v>May 13, 2014</c:v>
                </c:pt>
                <c:pt idx="1379">
                  <c:v>May 14, 2014</c:v>
                </c:pt>
                <c:pt idx="1380">
                  <c:v>May 15, 2014</c:v>
                </c:pt>
                <c:pt idx="1381">
                  <c:v>May 16, 2014</c:v>
                </c:pt>
                <c:pt idx="1382">
                  <c:v>May 19, 2014</c:v>
                </c:pt>
                <c:pt idx="1383">
                  <c:v>May 20, 2014</c:v>
                </c:pt>
                <c:pt idx="1384">
                  <c:v>May 21, 2014</c:v>
                </c:pt>
                <c:pt idx="1385">
                  <c:v>May 22, 2014</c:v>
                </c:pt>
                <c:pt idx="1386">
                  <c:v>May 23, 2014</c:v>
                </c:pt>
                <c:pt idx="1387">
                  <c:v>May 26, 2014</c:v>
                </c:pt>
                <c:pt idx="1388">
                  <c:v>May 27, 2014</c:v>
                </c:pt>
                <c:pt idx="1389">
                  <c:v>May 28, 2014</c:v>
                </c:pt>
                <c:pt idx="1390">
                  <c:v>May 29, 2014</c:v>
                </c:pt>
                <c:pt idx="1391">
                  <c:v>May 30, 2014</c:v>
                </c:pt>
                <c:pt idx="1392">
                  <c:v>Jun 02, 2014</c:v>
                </c:pt>
                <c:pt idx="1393">
                  <c:v>Jun 03, 2014</c:v>
                </c:pt>
                <c:pt idx="1394">
                  <c:v>Jun 04, 2014</c:v>
                </c:pt>
                <c:pt idx="1395">
                  <c:v>Jun 05, 2014</c:v>
                </c:pt>
                <c:pt idx="1396">
                  <c:v>Jun 06, 2014</c:v>
                </c:pt>
                <c:pt idx="1397">
                  <c:v>Jun 09, 2014</c:v>
                </c:pt>
                <c:pt idx="1398">
                  <c:v>Jun 10, 2014</c:v>
                </c:pt>
                <c:pt idx="1399">
                  <c:v>Jun 11, 2014</c:v>
                </c:pt>
                <c:pt idx="1400">
                  <c:v>Jun 12, 2014</c:v>
                </c:pt>
                <c:pt idx="1401">
                  <c:v>Jun 13, 2014</c:v>
                </c:pt>
                <c:pt idx="1402">
                  <c:v>Jun 16, 2014</c:v>
                </c:pt>
                <c:pt idx="1403">
                  <c:v>Jun 17, 2014</c:v>
                </c:pt>
                <c:pt idx="1404">
                  <c:v>Jun 18, 2014</c:v>
                </c:pt>
                <c:pt idx="1405">
                  <c:v>Jun 19, 2014</c:v>
                </c:pt>
                <c:pt idx="1406">
                  <c:v>Jun 20, 2014</c:v>
                </c:pt>
                <c:pt idx="1407">
                  <c:v>Jun 23, 2014</c:v>
                </c:pt>
                <c:pt idx="1408">
                  <c:v>Jun 24, 2014</c:v>
                </c:pt>
                <c:pt idx="1409">
                  <c:v>Jun 25, 2014</c:v>
                </c:pt>
                <c:pt idx="1410">
                  <c:v>Jun 26, 2014</c:v>
                </c:pt>
                <c:pt idx="1411">
                  <c:v>Jun 27, 2014</c:v>
                </c:pt>
                <c:pt idx="1412">
                  <c:v>Jun 30, 2014</c:v>
                </c:pt>
                <c:pt idx="1413">
                  <c:v>Jul 01, 2014</c:v>
                </c:pt>
                <c:pt idx="1414">
                  <c:v>Jul 02, 2014</c:v>
                </c:pt>
                <c:pt idx="1415">
                  <c:v>Jul 03, 2014</c:v>
                </c:pt>
                <c:pt idx="1416">
                  <c:v>Jul 04, 2014</c:v>
                </c:pt>
                <c:pt idx="1417">
                  <c:v>Jul 06, 2014</c:v>
                </c:pt>
                <c:pt idx="1418">
                  <c:v>Jul 07, 2014</c:v>
                </c:pt>
                <c:pt idx="1419">
                  <c:v>Jul 08, 2014</c:v>
                </c:pt>
                <c:pt idx="1420">
                  <c:v>Jul 09, 2014</c:v>
                </c:pt>
                <c:pt idx="1421">
                  <c:v>Jul 10, 2014</c:v>
                </c:pt>
                <c:pt idx="1422">
                  <c:v>Jul 11, 2014</c:v>
                </c:pt>
                <c:pt idx="1423">
                  <c:v>Jul 14, 2014</c:v>
                </c:pt>
                <c:pt idx="1424">
                  <c:v>Jul 15, 2014</c:v>
                </c:pt>
                <c:pt idx="1425">
                  <c:v>Jul 16, 2014</c:v>
                </c:pt>
                <c:pt idx="1426">
                  <c:v>Jul 17, 2014</c:v>
                </c:pt>
                <c:pt idx="1427">
                  <c:v>Jul 18, 2014</c:v>
                </c:pt>
                <c:pt idx="1428">
                  <c:v>Jul 21, 2014</c:v>
                </c:pt>
                <c:pt idx="1429">
                  <c:v>Jul 22, 2014</c:v>
                </c:pt>
                <c:pt idx="1430">
                  <c:v>Jul 23, 2014</c:v>
                </c:pt>
                <c:pt idx="1431">
                  <c:v>Jul 24, 2014</c:v>
                </c:pt>
                <c:pt idx="1432">
                  <c:v>Jul 25, 2014</c:v>
                </c:pt>
                <c:pt idx="1433">
                  <c:v>Jul 28, 2014</c:v>
                </c:pt>
                <c:pt idx="1434">
                  <c:v>Jul 29, 2014</c:v>
                </c:pt>
                <c:pt idx="1435">
                  <c:v>Jul 30, 2014</c:v>
                </c:pt>
                <c:pt idx="1436">
                  <c:v>Jul 31, 2014</c:v>
                </c:pt>
                <c:pt idx="1437">
                  <c:v>Aug 01, 2014</c:v>
                </c:pt>
                <c:pt idx="1438">
                  <c:v>Aug 03, 2014</c:v>
                </c:pt>
                <c:pt idx="1439">
                  <c:v>Aug 04, 2014</c:v>
                </c:pt>
                <c:pt idx="1440">
                  <c:v>Aug 05, 2014</c:v>
                </c:pt>
                <c:pt idx="1441">
                  <c:v>Aug 06, 2014</c:v>
                </c:pt>
                <c:pt idx="1442">
                  <c:v>Aug 07, 2014</c:v>
                </c:pt>
                <c:pt idx="1443">
                  <c:v>Aug 08, 2014</c:v>
                </c:pt>
                <c:pt idx="1444">
                  <c:v>Aug 11, 2014</c:v>
                </c:pt>
                <c:pt idx="1445">
                  <c:v>Aug 12, 2014</c:v>
                </c:pt>
                <c:pt idx="1446">
                  <c:v>Aug 13, 2014</c:v>
                </c:pt>
                <c:pt idx="1447">
                  <c:v>Aug 14, 2014</c:v>
                </c:pt>
                <c:pt idx="1448">
                  <c:v>Aug 15, 2014</c:v>
                </c:pt>
                <c:pt idx="1449">
                  <c:v>Aug 18, 2014</c:v>
                </c:pt>
                <c:pt idx="1450">
                  <c:v>Aug 19, 2014</c:v>
                </c:pt>
                <c:pt idx="1451">
                  <c:v>Aug 20, 2014</c:v>
                </c:pt>
                <c:pt idx="1452">
                  <c:v>Aug 21, 2014</c:v>
                </c:pt>
                <c:pt idx="1453">
                  <c:v>Aug 22, 2014</c:v>
                </c:pt>
                <c:pt idx="1454">
                  <c:v>Aug 25, 2014</c:v>
                </c:pt>
                <c:pt idx="1455">
                  <c:v>Aug 26, 2014</c:v>
                </c:pt>
                <c:pt idx="1456">
                  <c:v>Aug 27, 2014</c:v>
                </c:pt>
                <c:pt idx="1457">
                  <c:v>Aug 28, 2014</c:v>
                </c:pt>
                <c:pt idx="1458">
                  <c:v>Aug 29, 2014</c:v>
                </c:pt>
                <c:pt idx="1459">
                  <c:v>Sep 01, 2014</c:v>
                </c:pt>
                <c:pt idx="1460">
                  <c:v>Sep 02, 2014</c:v>
                </c:pt>
                <c:pt idx="1461">
                  <c:v>Sep 03, 2014</c:v>
                </c:pt>
                <c:pt idx="1462">
                  <c:v>Sep 04, 2014</c:v>
                </c:pt>
                <c:pt idx="1463">
                  <c:v>Sep 05, 2014</c:v>
                </c:pt>
                <c:pt idx="1464">
                  <c:v>Sep 08, 2014</c:v>
                </c:pt>
                <c:pt idx="1465">
                  <c:v>Sep 09, 2014</c:v>
                </c:pt>
                <c:pt idx="1466">
                  <c:v>Sep 10, 2014</c:v>
                </c:pt>
                <c:pt idx="1467">
                  <c:v>Sep 11, 2014</c:v>
                </c:pt>
                <c:pt idx="1468">
                  <c:v>Sep 12, 2014</c:v>
                </c:pt>
                <c:pt idx="1469">
                  <c:v>Sep 15, 2014</c:v>
                </c:pt>
                <c:pt idx="1470">
                  <c:v>Sep 16, 2014</c:v>
                </c:pt>
                <c:pt idx="1471">
                  <c:v>Sep 17, 2014</c:v>
                </c:pt>
                <c:pt idx="1472">
                  <c:v>Sep 18, 2014</c:v>
                </c:pt>
                <c:pt idx="1473">
                  <c:v>Sep 19, 2014</c:v>
                </c:pt>
                <c:pt idx="1474">
                  <c:v>Sep 22, 2014</c:v>
                </c:pt>
                <c:pt idx="1475">
                  <c:v>Sep 23, 2014</c:v>
                </c:pt>
                <c:pt idx="1476">
                  <c:v>Sep 24, 2014</c:v>
                </c:pt>
                <c:pt idx="1477">
                  <c:v>Sep 25, 2014</c:v>
                </c:pt>
                <c:pt idx="1478">
                  <c:v>Sep 26, 2014</c:v>
                </c:pt>
                <c:pt idx="1479">
                  <c:v>Sep 29, 2014</c:v>
                </c:pt>
                <c:pt idx="1480">
                  <c:v>Sep 30, 2014</c:v>
                </c:pt>
                <c:pt idx="1481">
                  <c:v>Oct 01, 2014</c:v>
                </c:pt>
                <c:pt idx="1482">
                  <c:v>Oct 02, 2014</c:v>
                </c:pt>
                <c:pt idx="1483">
                  <c:v>Oct 03, 2014</c:v>
                </c:pt>
                <c:pt idx="1484">
                  <c:v>Oct 06, 2014</c:v>
                </c:pt>
                <c:pt idx="1485">
                  <c:v>Oct 07, 2014</c:v>
                </c:pt>
                <c:pt idx="1486">
                  <c:v>Oct 08, 2014</c:v>
                </c:pt>
                <c:pt idx="1487">
                  <c:v>Oct 09, 2014</c:v>
                </c:pt>
                <c:pt idx="1488">
                  <c:v>Oct 10, 2014</c:v>
                </c:pt>
                <c:pt idx="1489">
                  <c:v>Oct 13, 2014</c:v>
                </c:pt>
                <c:pt idx="1490">
                  <c:v>Oct 14, 2014</c:v>
                </c:pt>
                <c:pt idx="1491">
                  <c:v>Oct 15, 2014</c:v>
                </c:pt>
                <c:pt idx="1492">
                  <c:v>Oct 16, 2014</c:v>
                </c:pt>
                <c:pt idx="1493">
                  <c:v>Oct 17, 2014</c:v>
                </c:pt>
                <c:pt idx="1494">
                  <c:v>Oct 20, 2014</c:v>
                </c:pt>
                <c:pt idx="1495">
                  <c:v>Oct 21, 2014</c:v>
                </c:pt>
                <c:pt idx="1496">
                  <c:v>Oct 22, 2014</c:v>
                </c:pt>
                <c:pt idx="1497">
                  <c:v>Oct 23, 2014</c:v>
                </c:pt>
                <c:pt idx="1498">
                  <c:v>Oct 24, 2014</c:v>
                </c:pt>
                <c:pt idx="1499">
                  <c:v>Oct 27, 2014</c:v>
                </c:pt>
                <c:pt idx="1500">
                  <c:v>Oct 28, 2014</c:v>
                </c:pt>
                <c:pt idx="1501">
                  <c:v>Oct 29, 2014</c:v>
                </c:pt>
                <c:pt idx="1502">
                  <c:v>Oct 30, 2014</c:v>
                </c:pt>
                <c:pt idx="1503">
                  <c:v>Oct 31, 2014</c:v>
                </c:pt>
                <c:pt idx="1504">
                  <c:v>Nov 03, 2014</c:v>
                </c:pt>
                <c:pt idx="1505">
                  <c:v>Nov 04, 2014</c:v>
                </c:pt>
                <c:pt idx="1506">
                  <c:v>Nov 05, 2014</c:v>
                </c:pt>
                <c:pt idx="1507">
                  <c:v>Nov 06, 2014</c:v>
                </c:pt>
                <c:pt idx="1508">
                  <c:v>Nov 07, 2014</c:v>
                </c:pt>
                <c:pt idx="1509">
                  <c:v>Nov 10, 2014</c:v>
                </c:pt>
                <c:pt idx="1510">
                  <c:v>Nov 11, 2014</c:v>
                </c:pt>
                <c:pt idx="1511">
                  <c:v>Nov 12, 2014</c:v>
                </c:pt>
                <c:pt idx="1512">
                  <c:v>Nov 13, 2014</c:v>
                </c:pt>
                <c:pt idx="1513">
                  <c:v>Nov 14, 2014</c:v>
                </c:pt>
                <c:pt idx="1514">
                  <c:v>Nov 17, 2014</c:v>
                </c:pt>
                <c:pt idx="1515">
                  <c:v>Nov 18, 2014</c:v>
                </c:pt>
                <c:pt idx="1516">
                  <c:v>Nov 19, 2014</c:v>
                </c:pt>
                <c:pt idx="1517">
                  <c:v>Nov 20, 2014</c:v>
                </c:pt>
                <c:pt idx="1518">
                  <c:v>Nov 21, 2014</c:v>
                </c:pt>
                <c:pt idx="1519">
                  <c:v>Nov 24, 2014</c:v>
                </c:pt>
                <c:pt idx="1520">
                  <c:v>Nov 25, 2014</c:v>
                </c:pt>
                <c:pt idx="1521">
                  <c:v>Nov 26, 2014</c:v>
                </c:pt>
                <c:pt idx="1522">
                  <c:v>Nov 27, 2014</c:v>
                </c:pt>
                <c:pt idx="1523">
                  <c:v>Nov 28, 2014</c:v>
                </c:pt>
                <c:pt idx="1524">
                  <c:v>Nov 30, 2014</c:v>
                </c:pt>
                <c:pt idx="1525">
                  <c:v>Dec 01, 2014</c:v>
                </c:pt>
                <c:pt idx="1526">
                  <c:v>Dec 02, 2014</c:v>
                </c:pt>
                <c:pt idx="1527">
                  <c:v>Dec 03, 2014</c:v>
                </c:pt>
                <c:pt idx="1528">
                  <c:v>Dec 04, 2014</c:v>
                </c:pt>
                <c:pt idx="1529">
                  <c:v>Dec 05, 2014</c:v>
                </c:pt>
                <c:pt idx="1530">
                  <c:v>Dec 07, 2014</c:v>
                </c:pt>
                <c:pt idx="1531">
                  <c:v>Dec 08, 2014</c:v>
                </c:pt>
                <c:pt idx="1532">
                  <c:v>Dec 09, 2014</c:v>
                </c:pt>
                <c:pt idx="1533">
                  <c:v>Dec 10, 2014</c:v>
                </c:pt>
                <c:pt idx="1534">
                  <c:v>Dec 11, 2014</c:v>
                </c:pt>
                <c:pt idx="1535">
                  <c:v>Dec 12, 2014</c:v>
                </c:pt>
                <c:pt idx="1536">
                  <c:v>Dec 14, 2014</c:v>
                </c:pt>
                <c:pt idx="1537">
                  <c:v>Dec 15, 2014</c:v>
                </c:pt>
                <c:pt idx="1538">
                  <c:v>Dec 16, 2014</c:v>
                </c:pt>
                <c:pt idx="1539">
                  <c:v>Dec 17, 2014</c:v>
                </c:pt>
                <c:pt idx="1540">
                  <c:v>Dec 18, 2014</c:v>
                </c:pt>
                <c:pt idx="1541">
                  <c:v>Dec 19, 2014</c:v>
                </c:pt>
                <c:pt idx="1542">
                  <c:v>Dec 21, 2014</c:v>
                </c:pt>
                <c:pt idx="1543">
                  <c:v>Dec 22, 2014</c:v>
                </c:pt>
                <c:pt idx="1544">
                  <c:v>Dec 23, 2014</c:v>
                </c:pt>
                <c:pt idx="1545">
                  <c:v>Dec 24, 2014</c:v>
                </c:pt>
                <c:pt idx="1546">
                  <c:v>Dec 28, 2014</c:v>
                </c:pt>
                <c:pt idx="1547">
                  <c:v>Dec 29, 2014</c:v>
                </c:pt>
                <c:pt idx="1548">
                  <c:v>Dec 30, 2014</c:v>
                </c:pt>
                <c:pt idx="1549">
                  <c:v>Dec 31, 2014</c:v>
                </c:pt>
                <c:pt idx="1550">
                  <c:v>Jan 02, 2015</c:v>
                </c:pt>
                <c:pt idx="1551">
                  <c:v>Jan 05, 2015</c:v>
                </c:pt>
                <c:pt idx="1552">
                  <c:v>Jan 06, 2015</c:v>
                </c:pt>
                <c:pt idx="1553">
                  <c:v>Jan 07, 2015</c:v>
                </c:pt>
                <c:pt idx="1554">
                  <c:v>Jan 08, 2015</c:v>
                </c:pt>
                <c:pt idx="1555">
                  <c:v>Jan 09, 2015</c:v>
                </c:pt>
                <c:pt idx="1556">
                  <c:v>Jan 12, 2015</c:v>
                </c:pt>
                <c:pt idx="1557">
                  <c:v>Jan 13, 2015</c:v>
                </c:pt>
                <c:pt idx="1558">
                  <c:v>Jan 14, 2015</c:v>
                </c:pt>
                <c:pt idx="1559">
                  <c:v>Jan 15, 2015</c:v>
                </c:pt>
                <c:pt idx="1560">
                  <c:v>Jan 16, 2015</c:v>
                </c:pt>
                <c:pt idx="1561">
                  <c:v>Jan 19, 2015</c:v>
                </c:pt>
                <c:pt idx="1562">
                  <c:v>Jan 20, 2015</c:v>
                </c:pt>
                <c:pt idx="1563">
                  <c:v>Jan 21, 2015</c:v>
                </c:pt>
                <c:pt idx="1564">
                  <c:v>Jan 22, 2015</c:v>
                </c:pt>
                <c:pt idx="1565">
                  <c:v>Jan 23, 2015</c:v>
                </c:pt>
                <c:pt idx="1566">
                  <c:v>Jan 26, 2015</c:v>
                </c:pt>
                <c:pt idx="1567">
                  <c:v>Jan 27, 2015</c:v>
                </c:pt>
                <c:pt idx="1568">
                  <c:v>Jan 28, 2015</c:v>
                </c:pt>
                <c:pt idx="1569">
                  <c:v>Jan 29, 2015</c:v>
                </c:pt>
                <c:pt idx="1570">
                  <c:v>Jan 30, 2015</c:v>
                </c:pt>
                <c:pt idx="1571">
                  <c:v>Feb 02, 2015</c:v>
                </c:pt>
                <c:pt idx="1572">
                  <c:v>Feb 03, 2015</c:v>
                </c:pt>
                <c:pt idx="1573">
                  <c:v>Feb 04, 2015</c:v>
                </c:pt>
                <c:pt idx="1574">
                  <c:v>Feb 05, 2015</c:v>
                </c:pt>
                <c:pt idx="1575">
                  <c:v>Feb 06, 2015</c:v>
                </c:pt>
                <c:pt idx="1576">
                  <c:v>Feb 09, 2015</c:v>
                </c:pt>
                <c:pt idx="1577">
                  <c:v>Feb 10, 2015</c:v>
                </c:pt>
                <c:pt idx="1578">
                  <c:v>Feb 11, 2015</c:v>
                </c:pt>
                <c:pt idx="1579">
                  <c:v>Feb 12, 2015</c:v>
                </c:pt>
                <c:pt idx="1580">
                  <c:v>Feb 13, 2015</c:v>
                </c:pt>
                <c:pt idx="1581">
                  <c:v>Feb 16, 2015</c:v>
                </c:pt>
                <c:pt idx="1582">
                  <c:v>Feb 17, 2015</c:v>
                </c:pt>
                <c:pt idx="1583">
                  <c:v>Feb 18, 2015</c:v>
                </c:pt>
                <c:pt idx="1584">
                  <c:v>Feb 19, 2015</c:v>
                </c:pt>
                <c:pt idx="1585">
                  <c:v>Feb 20, 2015</c:v>
                </c:pt>
                <c:pt idx="1586">
                  <c:v>Feb 23, 2015</c:v>
                </c:pt>
                <c:pt idx="1587">
                  <c:v>Feb 24, 2015</c:v>
                </c:pt>
                <c:pt idx="1588">
                  <c:v>Feb 25, 2015</c:v>
                </c:pt>
                <c:pt idx="1589">
                  <c:v>Feb 26, 2015</c:v>
                </c:pt>
                <c:pt idx="1590">
                  <c:v>Feb 27, 2015</c:v>
                </c:pt>
                <c:pt idx="1591">
                  <c:v>Mar 02, 2015</c:v>
                </c:pt>
                <c:pt idx="1592">
                  <c:v>Mar 03, 2015</c:v>
                </c:pt>
                <c:pt idx="1593">
                  <c:v>Mar 04, 2015</c:v>
                </c:pt>
                <c:pt idx="1594">
                  <c:v>Mar 05, 2015</c:v>
                </c:pt>
                <c:pt idx="1595">
                  <c:v>Mar 06, 2015</c:v>
                </c:pt>
                <c:pt idx="1596">
                  <c:v>Mar 09, 2015</c:v>
                </c:pt>
                <c:pt idx="1597">
                  <c:v>Mar 10, 2015</c:v>
                </c:pt>
                <c:pt idx="1598">
                  <c:v>Mar 11, 2015</c:v>
                </c:pt>
                <c:pt idx="1599">
                  <c:v>Mar 12, 2015</c:v>
                </c:pt>
                <c:pt idx="1600">
                  <c:v>Mar 13, 2015</c:v>
                </c:pt>
                <c:pt idx="1601">
                  <c:v>Mar 16, 2015</c:v>
                </c:pt>
                <c:pt idx="1602">
                  <c:v>Mar 17, 2015</c:v>
                </c:pt>
                <c:pt idx="1603">
                  <c:v>Mar 18, 2015</c:v>
                </c:pt>
                <c:pt idx="1604">
                  <c:v>Mar 19, 2015</c:v>
                </c:pt>
                <c:pt idx="1605">
                  <c:v>Mar 20, 2015</c:v>
                </c:pt>
                <c:pt idx="1606">
                  <c:v>Mar 23, 2015</c:v>
                </c:pt>
                <c:pt idx="1607">
                  <c:v>Mar 24, 2015</c:v>
                </c:pt>
                <c:pt idx="1608">
                  <c:v>Mar 25, 2015</c:v>
                </c:pt>
                <c:pt idx="1609">
                  <c:v>Mar 26, 2015</c:v>
                </c:pt>
                <c:pt idx="1610">
                  <c:v>Mar 27, 2015</c:v>
                </c:pt>
                <c:pt idx="1611">
                  <c:v>Mar 30, 2015</c:v>
                </c:pt>
                <c:pt idx="1612">
                  <c:v>Mar 31, 2015</c:v>
                </c:pt>
                <c:pt idx="1613">
                  <c:v>Apr 01, 2015</c:v>
                </c:pt>
                <c:pt idx="1614">
                  <c:v>Apr 02, 2015</c:v>
                </c:pt>
                <c:pt idx="1615">
                  <c:v>Apr 07, 2015</c:v>
                </c:pt>
                <c:pt idx="1616">
                  <c:v>Apr 08, 2015</c:v>
                </c:pt>
                <c:pt idx="1617">
                  <c:v>Apr 09, 2015</c:v>
                </c:pt>
                <c:pt idx="1618">
                  <c:v>Apr 10, 2015</c:v>
                </c:pt>
                <c:pt idx="1619">
                  <c:v>Apr 13, 2015</c:v>
                </c:pt>
                <c:pt idx="1620">
                  <c:v>Apr 14, 2015</c:v>
                </c:pt>
                <c:pt idx="1621">
                  <c:v>Apr 15, 2015</c:v>
                </c:pt>
                <c:pt idx="1622">
                  <c:v>Apr 16, 2015</c:v>
                </c:pt>
                <c:pt idx="1623">
                  <c:v>Apr 17, 2015</c:v>
                </c:pt>
                <c:pt idx="1624">
                  <c:v>Apr 20, 2015</c:v>
                </c:pt>
                <c:pt idx="1625">
                  <c:v>Apr 21, 2015</c:v>
                </c:pt>
                <c:pt idx="1626">
                  <c:v>Apr 22, 2015</c:v>
                </c:pt>
                <c:pt idx="1627">
                  <c:v>Apr 23, 2015</c:v>
                </c:pt>
                <c:pt idx="1628">
                  <c:v>Apr 24, 2015</c:v>
                </c:pt>
                <c:pt idx="1629">
                  <c:v>Apr 27, 2015</c:v>
                </c:pt>
                <c:pt idx="1630">
                  <c:v>Apr 28, 2015</c:v>
                </c:pt>
                <c:pt idx="1631">
                  <c:v>Apr 29, 2015</c:v>
                </c:pt>
                <c:pt idx="1632">
                  <c:v>Apr 30, 2015</c:v>
                </c:pt>
                <c:pt idx="1633">
                  <c:v>May 01, 2015</c:v>
                </c:pt>
                <c:pt idx="1634">
                  <c:v>May 04, 2015</c:v>
                </c:pt>
                <c:pt idx="1635">
                  <c:v>May 05, 2015</c:v>
                </c:pt>
                <c:pt idx="1636">
                  <c:v>May 06, 2015</c:v>
                </c:pt>
                <c:pt idx="1637">
                  <c:v>May 07, 2015</c:v>
                </c:pt>
                <c:pt idx="1638">
                  <c:v>May 08, 2015</c:v>
                </c:pt>
                <c:pt idx="1639">
                  <c:v>May 11, 2015</c:v>
                </c:pt>
                <c:pt idx="1640">
                  <c:v>May 12, 2015</c:v>
                </c:pt>
                <c:pt idx="1641">
                  <c:v>May 13, 2015</c:v>
                </c:pt>
                <c:pt idx="1642">
                  <c:v>May 14, 2015</c:v>
                </c:pt>
                <c:pt idx="1643">
                  <c:v>May 15, 2015</c:v>
                </c:pt>
                <c:pt idx="1644">
                  <c:v>May 18, 2015</c:v>
                </c:pt>
                <c:pt idx="1645">
                  <c:v>May 19, 2015</c:v>
                </c:pt>
                <c:pt idx="1646">
                  <c:v>May 20, 2015</c:v>
                </c:pt>
                <c:pt idx="1647">
                  <c:v>May 21, 2015</c:v>
                </c:pt>
                <c:pt idx="1648">
                  <c:v>May 22, 2015</c:v>
                </c:pt>
                <c:pt idx="1649">
                  <c:v>May 25, 2015</c:v>
                </c:pt>
                <c:pt idx="1650">
                  <c:v>May 26, 2015</c:v>
                </c:pt>
                <c:pt idx="1651">
                  <c:v>May 27, 2015</c:v>
                </c:pt>
                <c:pt idx="1652">
                  <c:v>May 28, 2015</c:v>
                </c:pt>
                <c:pt idx="1653">
                  <c:v>May 29, 2015</c:v>
                </c:pt>
                <c:pt idx="1654">
                  <c:v>Jun 01, 2015</c:v>
                </c:pt>
                <c:pt idx="1655">
                  <c:v>Jun 02, 2015</c:v>
                </c:pt>
                <c:pt idx="1656">
                  <c:v>Jun 03, 2015</c:v>
                </c:pt>
                <c:pt idx="1657">
                  <c:v>Jun 04, 2015</c:v>
                </c:pt>
                <c:pt idx="1658">
                  <c:v>Jun 05, 2015</c:v>
                </c:pt>
                <c:pt idx="1659">
                  <c:v>Jun 08, 2015</c:v>
                </c:pt>
                <c:pt idx="1660">
                  <c:v>Jun 09, 2015</c:v>
                </c:pt>
                <c:pt idx="1661">
                  <c:v>Jun 10, 2015</c:v>
                </c:pt>
                <c:pt idx="1662">
                  <c:v>Jun 11, 2015</c:v>
                </c:pt>
                <c:pt idx="1663">
                  <c:v>Jun 12, 2015</c:v>
                </c:pt>
                <c:pt idx="1664">
                  <c:v>Jun 15, 2015</c:v>
                </c:pt>
                <c:pt idx="1665">
                  <c:v>Jun 16, 2015</c:v>
                </c:pt>
                <c:pt idx="1666">
                  <c:v>Jun 17, 2015</c:v>
                </c:pt>
                <c:pt idx="1667">
                  <c:v>Jun 18, 2015</c:v>
                </c:pt>
                <c:pt idx="1668">
                  <c:v>Jun 19, 2015</c:v>
                </c:pt>
                <c:pt idx="1669">
                  <c:v>Jun 22, 2015</c:v>
                </c:pt>
                <c:pt idx="1670">
                  <c:v>Jun 23, 2015</c:v>
                </c:pt>
                <c:pt idx="1671">
                  <c:v>Jun 24, 2015</c:v>
                </c:pt>
                <c:pt idx="1672">
                  <c:v>Jun 25, 2015</c:v>
                </c:pt>
                <c:pt idx="1673">
                  <c:v>Jun 26, 2015</c:v>
                </c:pt>
                <c:pt idx="1674">
                  <c:v>Jun 29, 2015</c:v>
                </c:pt>
                <c:pt idx="1675">
                  <c:v>Jun 30, 2015</c:v>
                </c:pt>
                <c:pt idx="1676">
                  <c:v>Jul 01, 2015</c:v>
                </c:pt>
                <c:pt idx="1677">
                  <c:v>Jul 02, 2015</c:v>
                </c:pt>
                <c:pt idx="1678">
                  <c:v>Jul 03, 2015</c:v>
                </c:pt>
                <c:pt idx="1679">
                  <c:v>Jul 06, 2015</c:v>
                </c:pt>
                <c:pt idx="1680">
                  <c:v>Jul 07, 2015</c:v>
                </c:pt>
                <c:pt idx="1681">
                  <c:v>Jul 08, 2015</c:v>
                </c:pt>
                <c:pt idx="1682">
                  <c:v>Jul 09, 2015</c:v>
                </c:pt>
                <c:pt idx="1683">
                  <c:v>Jul 10, 2015</c:v>
                </c:pt>
                <c:pt idx="1684">
                  <c:v>Jul 13, 2015</c:v>
                </c:pt>
                <c:pt idx="1685">
                  <c:v>Jul 14, 2015</c:v>
                </c:pt>
                <c:pt idx="1686">
                  <c:v>Jul 15, 2015</c:v>
                </c:pt>
                <c:pt idx="1687">
                  <c:v>Jul 16, 2015</c:v>
                </c:pt>
                <c:pt idx="1688">
                  <c:v>Jul 17, 2015</c:v>
                </c:pt>
                <c:pt idx="1689">
                  <c:v>Jul 20, 2015</c:v>
                </c:pt>
                <c:pt idx="1690">
                  <c:v>Jul 21, 2015</c:v>
                </c:pt>
                <c:pt idx="1691">
                  <c:v>Jul 22, 2015</c:v>
                </c:pt>
                <c:pt idx="1692">
                  <c:v>Jul 23, 2015</c:v>
                </c:pt>
                <c:pt idx="1693">
                  <c:v>Jul 24, 2015</c:v>
                </c:pt>
                <c:pt idx="1694">
                  <c:v>Jul 27, 2015</c:v>
                </c:pt>
                <c:pt idx="1695">
                  <c:v>Jul 28, 2015</c:v>
                </c:pt>
                <c:pt idx="1696">
                  <c:v>Jul 29, 2015</c:v>
                </c:pt>
                <c:pt idx="1697">
                  <c:v>Jul 30, 2015</c:v>
                </c:pt>
                <c:pt idx="1698">
                  <c:v>Jul 31, 2015</c:v>
                </c:pt>
                <c:pt idx="1699">
                  <c:v>Aug 03, 2015</c:v>
                </c:pt>
                <c:pt idx="1700">
                  <c:v>Aug 04, 2015</c:v>
                </c:pt>
                <c:pt idx="1701">
                  <c:v>Aug 05, 2015</c:v>
                </c:pt>
                <c:pt idx="1702">
                  <c:v>Aug 06, 2015</c:v>
                </c:pt>
                <c:pt idx="1703">
                  <c:v>Aug 07, 2015</c:v>
                </c:pt>
                <c:pt idx="1704">
                  <c:v>Aug 10, 2015</c:v>
                </c:pt>
                <c:pt idx="1705">
                  <c:v>Aug 11, 2015</c:v>
                </c:pt>
                <c:pt idx="1706">
                  <c:v>Aug 12, 2015</c:v>
                </c:pt>
                <c:pt idx="1707">
                  <c:v>Aug 13, 2015</c:v>
                </c:pt>
                <c:pt idx="1708">
                  <c:v>Aug 14, 2015</c:v>
                </c:pt>
                <c:pt idx="1709">
                  <c:v>Aug 17, 2015</c:v>
                </c:pt>
                <c:pt idx="1710">
                  <c:v>Aug 18, 2015</c:v>
                </c:pt>
                <c:pt idx="1711">
                  <c:v>Aug 19, 2015</c:v>
                </c:pt>
                <c:pt idx="1712">
                  <c:v>Aug 20, 2015</c:v>
                </c:pt>
                <c:pt idx="1713">
                  <c:v>Aug 21, 2015</c:v>
                </c:pt>
                <c:pt idx="1714">
                  <c:v>Aug 24, 2015</c:v>
                </c:pt>
                <c:pt idx="1715">
                  <c:v>Aug 25, 2015</c:v>
                </c:pt>
                <c:pt idx="1716">
                  <c:v>Aug 26, 2015</c:v>
                </c:pt>
                <c:pt idx="1717">
                  <c:v>Aug 27, 2015</c:v>
                </c:pt>
                <c:pt idx="1718">
                  <c:v>Aug 28, 2015</c:v>
                </c:pt>
                <c:pt idx="1719">
                  <c:v>Aug 31, 2015</c:v>
                </c:pt>
                <c:pt idx="1720">
                  <c:v>Sep 01, 2015</c:v>
                </c:pt>
                <c:pt idx="1721">
                  <c:v>Sep 02, 2015</c:v>
                </c:pt>
                <c:pt idx="1722">
                  <c:v>Sep 03, 2015</c:v>
                </c:pt>
                <c:pt idx="1723">
                  <c:v>Sep 04, 2015</c:v>
                </c:pt>
                <c:pt idx="1724">
                  <c:v>Sep 07, 2015</c:v>
                </c:pt>
                <c:pt idx="1725">
                  <c:v>Sep 08, 2015</c:v>
                </c:pt>
                <c:pt idx="1726">
                  <c:v>Sep 09, 2015</c:v>
                </c:pt>
                <c:pt idx="1727">
                  <c:v>Sep 10, 2015</c:v>
                </c:pt>
                <c:pt idx="1728">
                  <c:v>Sep 11, 2015</c:v>
                </c:pt>
                <c:pt idx="1729">
                  <c:v>Sep 14, 2015</c:v>
                </c:pt>
                <c:pt idx="1730">
                  <c:v>Sep 15, 2015</c:v>
                </c:pt>
                <c:pt idx="1731">
                  <c:v>Sep 16, 2015</c:v>
                </c:pt>
                <c:pt idx="1732">
                  <c:v>Sep 17, 2015</c:v>
                </c:pt>
                <c:pt idx="1733">
                  <c:v>Sep 18, 2015</c:v>
                </c:pt>
                <c:pt idx="1734">
                  <c:v>Sep 21, 2015</c:v>
                </c:pt>
                <c:pt idx="1735">
                  <c:v>Sep 22, 2015</c:v>
                </c:pt>
                <c:pt idx="1736">
                  <c:v>Sep 23, 2015</c:v>
                </c:pt>
                <c:pt idx="1737">
                  <c:v>Sep 24, 2015</c:v>
                </c:pt>
                <c:pt idx="1738">
                  <c:v>Sep 25, 2015</c:v>
                </c:pt>
                <c:pt idx="1739">
                  <c:v>Sep 28, 2015</c:v>
                </c:pt>
                <c:pt idx="1740">
                  <c:v>Sep 29, 2015</c:v>
                </c:pt>
                <c:pt idx="1741">
                  <c:v>Sep 30, 2015</c:v>
                </c:pt>
                <c:pt idx="1742">
                  <c:v>Oct 01, 2015</c:v>
                </c:pt>
                <c:pt idx="1743">
                  <c:v>Oct 02, 2015</c:v>
                </c:pt>
                <c:pt idx="1744">
                  <c:v>Oct 05, 2015</c:v>
                </c:pt>
                <c:pt idx="1745">
                  <c:v>Oct 06, 2015</c:v>
                </c:pt>
                <c:pt idx="1746">
                  <c:v>Oct 07, 2015</c:v>
                </c:pt>
                <c:pt idx="1747">
                  <c:v>Oct 08, 2015</c:v>
                </c:pt>
                <c:pt idx="1748">
                  <c:v>Oct 09, 2015</c:v>
                </c:pt>
                <c:pt idx="1749">
                  <c:v>Oct 12, 2015</c:v>
                </c:pt>
                <c:pt idx="1750">
                  <c:v>Oct 13, 2015</c:v>
                </c:pt>
                <c:pt idx="1751">
                  <c:v>Oct 14, 2015</c:v>
                </c:pt>
                <c:pt idx="1752">
                  <c:v>Oct 15, 2015</c:v>
                </c:pt>
                <c:pt idx="1753">
                  <c:v>Oct 16, 2015</c:v>
                </c:pt>
                <c:pt idx="1754">
                  <c:v>Oct 19, 2015</c:v>
                </c:pt>
                <c:pt idx="1755">
                  <c:v>Oct 20, 2015</c:v>
                </c:pt>
                <c:pt idx="1756">
                  <c:v>Oct 21, 2015</c:v>
                </c:pt>
                <c:pt idx="1757">
                  <c:v>Oct 22, 2015</c:v>
                </c:pt>
                <c:pt idx="1758">
                  <c:v>Oct 23, 2015</c:v>
                </c:pt>
                <c:pt idx="1759">
                  <c:v>Oct 26, 2015</c:v>
                </c:pt>
                <c:pt idx="1760">
                  <c:v>Oct 27, 2015</c:v>
                </c:pt>
                <c:pt idx="1761">
                  <c:v>Oct 28, 2015</c:v>
                </c:pt>
                <c:pt idx="1762">
                  <c:v>Oct 29, 2015</c:v>
                </c:pt>
                <c:pt idx="1763">
                  <c:v>Oct 30, 2015</c:v>
                </c:pt>
                <c:pt idx="1764">
                  <c:v>Nov 02, 2015</c:v>
                </c:pt>
                <c:pt idx="1765">
                  <c:v>Nov 03, 2015</c:v>
                </c:pt>
                <c:pt idx="1766">
                  <c:v>Nov 04, 2015</c:v>
                </c:pt>
                <c:pt idx="1767">
                  <c:v>Nov 05, 2015</c:v>
                </c:pt>
                <c:pt idx="1768">
                  <c:v>Nov 06, 2015</c:v>
                </c:pt>
                <c:pt idx="1769">
                  <c:v>Nov 09, 2015</c:v>
                </c:pt>
                <c:pt idx="1770">
                  <c:v>Nov 10, 2015</c:v>
                </c:pt>
                <c:pt idx="1771">
                  <c:v>Nov 11, 2015</c:v>
                </c:pt>
                <c:pt idx="1772">
                  <c:v>Nov 12, 2015</c:v>
                </c:pt>
                <c:pt idx="1773">
                  <c:v>Nov 13, 2015</c:v>
                </c:pt>
                <c:pt idx="1774">
                  <c:v>Nov 16, 2015</c:v>
                </c:pt>
                <c:pt idx="1775">
                  <c:v>Nov 17, 2015</c:v>
                </c:pt>
                <c:pt idx="1776">
                  <c:v>Nov 18, 2015</c:v>
                </c:pt>
                <c:pt idx="1777">
                  <c:v>Nov 19, 2015</c:v>
                </c:pt>
                <c:pt idx="1778">
                  <c:v>Nov 20, 2015</c:v>
                </c:pt>
                <c:pt idx="1779">
                  <c:v>Nov 23, 2015</c:v>
                </c:pt>
                <c:pt idx="1780">
                  <c:v>Nov 24, 2015</c:v>
                </c:pt>
                <c:pt idx="1781">
                  <c:v>Nov 25, 2015</c:v>
                </c:pt>
                <c:pt idx="1782">
                  <c:v>Nov 26, 2015</c:v>
                </c:pt>
                <c:pt idx="1783">
                  <c:v>Nov 27, 2015</c:v>
                </c:pt>
                <c:pt idx="1784">
                  <c:v>Nov 30, 2015</c:v>
                </c:pt>
                <c:pt idx="1785">
                  <c:v>Dec 01, 2015</c:v>
                </c:pt>
                <c:pt idx="1786">
                  <c:v>Dec 02, 2015</c:v>
                </c:pt>
                <c:pt idx="1787">
                  <c:v>Dec 03, 2015</c:v>
                </c:pt>
                <c:pt idx="1788">
                  <c:v>Dec 04, 2015</c:v>
                </c:pt>
                <c:pt idx="1789">
                  <c:v>Dec 07, 2015</c:v>
                </c:pt>
                <c:pt idx="1790">
                  <c:v>Dec 08, 2015</c:v>
                </c:pt>
                <c:pt idx="1791">
                  <c:v>Dec 09, 2015</c:v>
                </c:pt>
                <c:pt idx="1792">
                  <c:v>Dec 10, 2015</c:v>
                </c:pt>
                <c:pt idx="1793">
                  <c:v>Dec 11, 2015</c:v>
                </c:pt>
                <c:pt idx="1794">
                  <c:v>Dec 14, 2015</c:v>
                </c:pt>
                <c:pt idx="1795">
                  <c:v>Dec 15, 2015</c:v>
                </c:pt>
                <c:pt idx="1796">
                  <c:v>Dec 16, 2015</c:v>
                </c:pt>
                <c:pt idx="1797">
                  <c:v>Dec 17, 2015</c:v>
                </c:pt>
                <c:pt idx="1798">
                  <c:v>Dec 18, 2015</c:v>
                </c:pt>
                <c:pt idx="1799">
                  <c:v>Dec 21, 2015</c:v>
                </c:pt>
                <c:pt idx="1800">
                  <c:v>Dec 22, 2015</c:v>
                </c:pt>
                <c:pt idx="1801">
                  <c:v>Dec 23, 2015</c:v>
                </c:pt>
                <c:pt idx="1802">
                  <c:v>Dec 24, 2015</c:v>
                </c:pt>
                <c:pt idx="1803">
                  <c:v>Dec 28, 2015</c:v>
                </c:pt>
                <c:pt idx="1804">
                  <c:v>Dec 29, 2015</c:v>
                </c:pt>
                <c:pt idx="1805">
                  <c:v>Dec 30, 2015</c:v>
                </c:pt>
                <c:pt idx="1806">
                  <c:v>Dec 31, 2015</c:v>
                </c:pt>
                <c:pt idx="1807">
                  <c:v>Jan 04, 2016</c:v>
                </c:pt>
                <c:pt idx="1808">
                  <c:v>Jan 05, 2016</c:v>
                </c:pt>
                <c:pt idx="1809">
                  <c:v>Jan 06, 2016</c:v>
                </c:pt>
                <c:pt idx="1810">
                  <c:v>Jan 07, 2016</c:v>
                </c:pt>
                <c:pt idx="1811">
                  <c:v>Jan 08, 2016</c:v>
                </c:pt>
                <c:pt idx="1812">
                  <c:v>Jan 11, 2016</c:v>
                </c:pt>
                <c:pt idx="1813">
                  <c:v>Jan 12, 2016</c:v>
                </c:pt>
                <c:pt idx="1814">
                  <c:v>Jan 13, 2016</c:v>
                </c:pt>
                <c:pt idx="1815">
                  <c:v>Jan 14, 2016</c:v>
                </c:pt>
                <c:pt idx="1816">
                  <c:v>Jan 15, 2016</c:v>
                </c:pt>
                <c:pt idx="1817">
                  <c:v>Jan 18, 2016</c:v>
                </c:pt>
                <c:pt idx="1818">
                  <c:v>Jan 19, 2016</c:v>
                </c:pt>
                <c:pt idx="1819">
                  <c:v>Jan 20, 2016</c:v>
                </c:pt>
                <c:pt idx="1820">
                  <c:v>Jan 21, 2016</c:v>
                </c:pt>
                <c:pt idx="1821">
                  <c:v>Jan 22, 2016</c:v>
                </c:pt>
                <c:pt idx="1822">
                  <c:v>Jan 25, 2016</c:v>
                </c:pt>
                <c:pt idx="1823">
                  <c:v>Jan 26, 2016</c:v>
                </c:pt>
                <c:pt idx="1824">
                  <c:v>Jan 27, 2016</c:v>
                </c:pt>
                <c:pt idx="1825">
                  <c:v>Jan 28, 2016</c:v>
                </c:pt>
                <c:pt idx="1826">
                  <c:v>Jan 29, 2016</c:v>
                </c:pt>
                <c:pt idx="1827">
                  <c:v>Feb 01, 2016</c:v>
                </c:pt>
                <c:pt idx="1828">
                  <c:v>Feb 02, 2016</c:v>
                </c:pt>
                <c:pt idx="1829">
                  <c:v>Feb 03, 2016</c:v>
                </c:pt>
                <c:pt idx="1830">
                  <c:v>Feb 04, 2016</c:v>
                </c:pt>
                <c:pt idx="1831">
                  <c:v>Feb 05, 2016</c:v>
                </c:pt>
                <c:pt idx="1832">
                  <c:v>Feb 08, 2016</c:v>
                </c:pt>
                <c:pt idx="1833">
                  <c:v>Feb 09, 2016</c:v>
                </c:pt>
                <c:pt idx="1834">
                  <c:v>Feb 10, 2016</c:v>
                </c:pt>
                <c:pt idx="1835">
                  <c:v>Feb 11, 2016</c:v>
                </c:pt>
                <c:pt idx="1836">
                  <c:v>Feb 12, 2016</c:v>
                </c:pt>
                <c:pt idx="1837">
                  <c:v>Feb 15, 2016</c:v>
                </c:pt>
                <c:pt idx="1838">
                  <c:v>Feb 16, 2016</c:v>
                </c:pt>
                <c:pt idx="1839">
                  <c:v>Feb 17, 2016</c:v>
                </c:pt>
                <c:pt idx="1840">
                  <c:v>Feb 18, 2016</c:v>
                </c:pt>
                <c:pt idx="1841">
                  <c:v>Feb 19, 2016</c:v>
                </c:pt>
                <c:pt idx="1842">
                  <c:v>Feb 22, 2016</c:v>
                </c:pt>
                <c:pt idx="1843">
                  <c:v>Feb 23, 2016</c:v>
                </c:pt>
                <c:pt idx="1844">
                  <c:v>Feb 24, 2016</c:v>
                </c:pt>
                <c:pt idx="1845">
                  <c:v>Feb 25, 2016</c:v>
                </c:pt>
                <c:pt idx="1846">
                  <c:v>Feb 26, 2016</c:v>
                </c:pt>
                <c:pt idx="1847">
                  <c:v>Feb 29, 2016</c:v>
                </c:pt>
                <c:pt idx="1848">
                  <c:v>Mar 01, 2016</c:v>
                </c:pt>
                <c:pt idx="1849">
                  <c:v>Mar 02, 2016</c:v>
                </c:pt>
                <c:pt idx="1850">
                  <c:v>Mar 03, 2016</c:v>
                </c:pt>
                <c:pt idx="1851">
                  <c:v>Mar 04, 2016</c:v>
                </c:pt>
                <c:pt idx="1852">
                  <c:v>Mar 07, 2016</c:v>
                </c:pt>
                <c:pt idx="1853">
                  <c:v>Mar 08, 2016</c:v>
                </c:pt>
                <c:pt idx="1854">
                  <c:v>Mar 09, 2016</c:v>
                </c:pt>
                <c:pt idx="1855">
                  <c:v>Mar 10, 2016</c:v>
                </c:pt>
                <c:pt idx="1856">
                  <c:v>Mar 11, 2016</c:v>
                </c:pt>
                <c:pt idx="1857">
                  <c:v>Mar 14, 2016</c:v>
                </c:pt>
                <c:pt idx="1858">
                  <c:v>Mar 15, 2016</c:v>
                </c:pt>
                <c:pt idx="1859">
                  <c:v>Mar 16, 2016</c:v>
                </c:pt>
                <c:pt idx="1860">
                  <c:v>Mar 17, 2016</c:v>
                </c:pt>
                <c:pt idx="1861">
                  <c:v>Mar 18, 2016</c:v>
                </c:pt>
                <c:pt idx="1862">
                  <c:v>Mar 21, 2016</c:v>
                </c:pt>
                <c:pt idx="1863">
                  <c:v>Mar 22, 2016</c:v>
                </c:pt>
                <c:pt idx="1864">
                  <c:v>Mar 23, 2016</c:v>
                </c:pt>
                <c:pt idx="1865">
                  <c:v>Mar 24, 2016</c:v>
                </c:pt>
                <c:pt idx="1866">
                  <c:v>Mar 29, 2016</c:v>
                </c:pt>
                <c:pt idx="1867">
                  <c:v>Mar 30, 2016</c:v>
                </c:pt>
                <c:pt idx="1868">
                  <c:v>Mar 31, 2016</c:v>
                </c:pt>
                <c:pt idx="1869">
                  <c:v>Apr 01, 2016</c:v>
                </c:pt>
                <c:pt idx="1870">
                  <c:v>Apr 04, 2016</c:v>
                </c:pt>
                <c:pt idx="1871">
                  <c:v>Apr 05, 2016</c:v>
                </c:pt>
                <c:pt idx="1872">
                  <c:v>Apr 06, 2016</c:v>
                </c:pt>
                <c:pt idx="1873">
                  <c:v>Apr 07, 2016</c:v>
                </c:pt>
                <c:pt idx="1874">
                  <c:v>Apr 08, 2016</c:v>
                </c:pt>
                <c:pt idx="1875">
                  <c:v>Apr 11, 2016</c:v>
                </c:pt>
                <c:pt idx="1876">
                  <c:v>Apr 12, 2016</c:v>
                </c:pt>
                <c:pt idx="1877">
                  <c:v>Apr 13, 2016</c:v>
                </c:pt>
                <c:pt idx="1878">
                  <c:v>Apr 14, 2016</c:v>
                </c:pt>
                <c:pt idx="1879">
                  <c:v>Apr 15, 2016</c:v>
                </c:pt>
                <c:pt idx="1880">
                  <c:v>Apr 18, 2016</c:v>
                </c:pt>
                <c:pt idx="1881">
                  <c:v>Apr 19, 2016</c:v>
                </c:pt>
                <c:pt idx="1882">
                  <c:v>Apr 20, 2016</c:v>
                </c:pt>
                <c:pt idx="1883">
                  <c:v>Apr 21, 2016</c:v>
                </c:pt>
                <c:pt idx="1884">
                  <c:v>Apr 22, 2016</c:v>
                </c:pt>
                <c:pt idx="1885">
                  <c:v>Apr 25, 2016</c:v>
                </c:pt>
                <c:pt idx="1886">
                  <c:v>Apr 26, 2016</c:v>
                </c:pt>
                <c:pt idx="1887">
                  <c:v>Apr 27, 2016</c:v>
                </c:pt>
                <c:pt idx="1888">
                  <c:v>Apr 28, 2016</c:v>
                </c:pt>
                <c:pt idx="1889">
                  <c:v>Apr 29, 2016</c:v>
                </c:pt>
                <c:pt idx="1890">
                  <c:v>May 02, 2016</c:v>
                </c:pt>
                <c:pt idx="1891">
                  <c:v>May 03, 2016</c:v>
                </c:pt>
                <c:pt idx="1892">
                  <c:v>May 04, 2016</c:v>
                </c:pt>
                <c:pt idx="1893">
                  <c:v>May 05, 2016</c:v>
                </c:pt>
                <c:pt idx="1894">
                  <c:v>May 06, 2016</c:v>
                </c:pt>
                <c:pt idx="1895">
                  <c:v>May 09, 2016</c:v>
                </c:pt>
                <c:pt idx="1896">
                  <c:v>May 10, 2016</c:v>
                </c:pt>
                <c:pt idx="1897">
                  <c:v>May 11, 2016</c:v>
                </c:pt>
                <c:pt idx="1898">
                  <c:v>May 12, 2016</c:v>
                </c:pt>
                <c:pt idx="1899">
                  <c:v>May 13, 2016</c:v>
                </c:pt>
                <c:pt idx="1900">
                  <c:v>May 16, 2016</c:v>
                </c:pt>
                <c:pt idx="1901">
                  <c:v>May 17, 2016</c:v>
                </c:pt>
                <c:pt idx="1902">
                  <c:v>May 18, 2016</c:v>
                </c:pt>
                <c:pt idx="1903">
                  <c:v>May 19, 2016</c:v>
                </c:pt>
                <c:pt idx="1904">
                  <c:v>May 20, 2016</c:v>
                </c:pt>
                <c:pt idx="1905">
                  <c:v>May 23, 2016</c:v>
                </c:pt>
                <c:pt idx="1906">
                  <c:v>May 24, 2016</c:v>
                </c:pt>
                <c:pt idx="1907">
                  <c:v>May 25, 2016</c:v>
                </c:pt>
                <c:pt idx="1908">
                  <c:v>May 26, 2016</c:v>
                </c:pt>
                <c:pt idx="1909">
                  <c:v>May 27, 2016</c:v>
                </c:pt>
                <c:pt idx="1910">
                  <c:v>May 30, 2016</c:v>
                </c:pt>
                <c:pt idx="1911">
                  <c:v>May 31, 2016</c:v>
                </c:pt>
                <c:pt idx="1912">
                  <c:v>Jun 01, 2016</c:v>
                </c:pt>
                <c:pt idx="1913">
                  <c:v>Jun 02, 2016</c:v>
                </c:pt>
                <c:pt idx="1914">
                  <c:v>Jun 03, 2016</c:v>
                </c:pt>
                <c:pt idx="1915">
                  <c:v>Jun 06, 2016</c:v>
                </c:pt>
                <c:pt idx="1916">
                  <c:v>Jun 07, 2016</c:v>
                </c:pt>
                <c:pt idx="1917">
                  <c:v>Jun 08, 2016</c:v>
                </c:pt>
                <c:pt idx="1918">
                  <c:v>Jun 09, 2016</c:v>
                </c:pt>
                <c:pt idx="1919">
                  <c:v>Jun 10, 2016</c:v>
                </c:pt>
                <c:pt idx="1920">
                  <c:v>Jun 13, 2016</c:v>
                </c:pt>
                <c:pt idx="1921">
                  <c:v>Jun 14, 2016</c:v>
                </c:pt>
                <c:pt idx="1922">
                  <c:v>Jun 15, 2016</c:v>
                </c:pt>
                <c:pt idx="1923">
                  <c:v>Jun 16, 2016</c:v>
                </c:pt>
                <c:pt idx="1924">
                  <c:v>Jun 17, 2016</c:v>
                </c:pt>
                <c:pt idx="1925">
                  <c:v>Jun 20, 2016</c:v>
                </c:pt>
                <c:pt idx="1926">
                  <c:v>Jun 21, 2016</c:v>
                </c:pt>
                <c:pt idx="1927">
                  <c:v>Jun 22, 2016</c:v>
                </c:pt>
                <c:pt idx="1928">
                  <c:v>Jun 23, 2016</c:v>
                </c:pt>
                <c:pt idx="1929">
                  <c:v>Jun 24, 2016</c:v>
                </c:pt>
                <c:pt idx="1930">
                  <c:v>Jun 27, 2016</c:v>
                </c:pt>
                <c:pt idx="1931">
                  <c:v>Jun 28, 2016</c:v>
                </c:pt>
                <c:pt idx="1932">
                  <c:v>Jun 29, 2016</c:v>
                </c:pt>
                <c:pt idx="1933">
                  <c:v>Jun 30, 2016</c:v>
                </c:pt>
                <c:pt idx="1934">
                  <c:v>Jul 01, 2016</c:v>
                </c:pt>
                <c:pt idx="1935">
                  <c:v>Jul 04, 2016</c:v>
                </c:pt>
                <c:pt idx="1936">
                  <c:v>Jul 05, 2016</c:v>
                </c:pt>
                <c:pt idx="1937">
                  <c:v>Jul 06, 2016</c:v>
                </c:pt>
                <c:pt idx="1938">
                  <c:v>Jul 07, 2016</c:v>
                </c:pt>
                <c:pt idx="1939">
                  <c:v>Jul 08, 2016</c:v>
                </c:pt>
                <c:pt idx="1940">
                  <c:v>Jul 11, 2016</c:v>
                </c:pt>
                <c:pt idx="1941">
                  <c:v>Jul 12, 2016</c:v>
                </c:pt>
                <c:pt idx="1942">
                  <c:v>Jul 13, 2016</c:v>
                </c:pt>
                <c:pt idx="1943">
                  <c:v>Jul 14, 2016</c:v>
                </c:pt>
                <c:pt idx="1944">
                  <c:v>Jul 15, 2016</c:v>
                </c:pt>
                <c:pt idx="1945">
                  <c:v>Jul 18, 2016</c:v>
                </c:pt>
                <c:pt idx="1946">
                  <c:v>Jul 19, 2016</c:v>
                </c:pt>
                <c:pt idx="1947">
                  <c:v>Jul 20, 2016</c:v>
                </c:pt>
                <c:pt idx="1948">
                  <c:v>Jul 21, 2016</c:v>
                </c:pt>
                <c:pt idx="1949">
                  <c:v>Jul 22, 2016</c:v>
                </c:pt>
                <c:pt idx="1950">
                  <c:v>Jul 25, 2016</c:v>
                </c:pt>
                <c:pt idx="1951">
                  <c:v>Jul 26, 2016</c:v>
                </c:pt>
                <c:pt idx="1952">
                  <c:v>Jul 27, 2016</c:v>
                </c:pt>
                <c:pt idx="1953">
                  <c:v>Jul 28, 2016</c:v>
                </c:pt>
                <c:pt idx="1954">
                  <c:v>Jul 29, 2016</c:v>
                </c:pt>
                <c:pt idx="1955">
                  <c:v>Aug 01, 2016</c:v>
                </c:pt>
                <c:pt idx="1956">
                  <c:v>Aug 02, 2016</c:v>
                </c:pt>
                <c:pt idx="1957">
                  <c:v>Aug 03, 2016</c:v>
                </c:pt>
                <c:pt idx="1958">
                  <c:v>Aug 04, 2016</c:v>
                </c:pt>
                <c:pt idx="1959">
                  <c:v>Aug 05, 2016</c:v>
                </c:pt>
                <c:pt idx="1960">
                  <c:v>Aug 08, 2016</c:v>
                </c:pt>
                <c:pt idx="1961">
                  <c:v>Aug 09, 2016</c:v>
                </c:pt>
                <c:pt idx="1962">
                  <c:v>Aug 10, 2016</c:v>
                </c:pt>
                <c:pt idx="1963">
                  <c:v>Aug 11, 2016</c:v>
                </c:pt>
                <c:pt idx="1964">
                  <c:v>Aug 12, 2016</c:v>
                </c:pt>
                <c:pt idx="1965">
                  <c:v>Aug 15, 2016</c:v>
                </c:pt>
                <c:pt idx="1966">
                  <c:v>Aug 16, 2016</c:v>
                </c:pt>
                <c:pt idx="1967">
                  <c:v>Aug 17, 2016</c:v>
                </c:pt>
                <c:pt idx="1968">
                  <c:v>Aug 18, 2016</c:v>
                </c:pt>
                <c:pt idx="1969">
                  <c:v>Aug 19, 2016</c:v>
                </c:pt>
                <c:pt idx="1970">
                  <c:v>Aug 22, 2016</c:v>
                </c:pt>
                <c:pt idx="1971">
                  <c:v>Aug 23, 2016</c:v>
                </c:pt>
                <c:pt idx="1972">
                  <c:v>Aug 24, 2016</c:v>
                </c:pt>
                <c:pt idx="1973">
                  <c:v>Aug 25, 2016</c:v>
                </c:pt>
                <c:pt idx="1974">
                  <c:v>Aug 26, 2016</c:v>
                </c:pt>
                <c:pt idx="1975">
                  <c:v>Aug 29, 2016</c:v>
                </c:pt>
                <c:pt idx="1976">
                  <c:v>Aug 30, 2016</c:v>
                </c:pt>
                <c:pt idx="1977">
                  <c:v>Aug 31, 2016</c:v>
                </c:pt>
                <c:pt idx="1978">
                  <c:v>Sep 01, 2016</c:v>
                </c:pt>
                <c:pt idx="1979">
                  <c:v>Sep 02, 2016</c:v>
                </c:pt>
                <c:pt idx="1980">
                  <c:v>Sep 05, 2016</c:v>
                </c:pt>
                <c:pt idx="1981">
                  <c:v>Sep 06, 2016</c:v>
                </c:pt>
                <c:pt idx="1982">
                  <c:v>Sep 07, 2016</c:v>
                </c:pt>
                <c:pt idx="1983">
                  <c:v>Sep 08, 2016</c:v>
                </c:pt>
                <c:pt idx="1984">
                  <c:v>Sep 09, 2016</c:v>
                </c:pt>
                <c:pt idx="1985">
                  <c:v>Sep 12, 2016</c:v>
                </c:pt>
                <c:pt idx="1986">
                  <c:v>Sep 13, 2016</c:v>
                </c:pt>
                <c:pt idx="1987">
                  <c:v>Sep 14, 2016</c:v>
                </c:pt>
                <c:pt idx="1988">
                  <c:v>Sep 15, 2016</c:v>
                </c:pt>
                <c:pt idx="1989">
                  <c:v>Sep 16, 2016</c:v>
                </c:pt>
                <c:pt idx="1990">
                  <c:v>Sep 19, 2016</c:v>
                </c:pt>
                <c:pt idx="1991">
                  <c:v>Sep 20, 2016</c:v>
                </c:pt>
                <c:pt idx="1992">
                  <c:v>Sep 21, 2016</c:v>
                </c:pt>
                <c:pt idx="1993">
                  <c:v>Sep 22, 2016</c:v>
                </c:pt>
                <c:pt idx="1994">
                  <c:v>Sep 23, 2016</c:v>
                </c:pt>
                <c:pt idx="1995">
                  <c:v>Sep 26, 2016</c:v>
                </c:pt>
                <c:pt idx="1996">
                  <c:v>Sep 27, 2016</c:v>
                </c:pt>
                <c:pt idx="1997">
                  <c:v>Sep 28, 2016</c:v>
                </c:pt>
                <c:pt idx="1998">
                  <c:v>Sep 29, 2016</c:v>
                </c:pt>
                <c:pt idx="1999">
                  <c:v>Sep 30, 2016</c:v>
                </c:pt>
                <c:pt idx="2000">
                  <c:v>Oct 03, 2016</c:v>
                </c:pt>
                <c:pt idx="2001">
                  <c:v>Oct 04, 2016</c:v>
                </c:pt>
                <c:pt idx="2002">
                  <c:v>Oct 05, 2016</c:v>
                </c:pt>
                <c:pt idx="2003">
                  <c:v>Oct 06, 2016</c:v>
                </c:pt>
                <c:pt idx="2004">
                  <c:v>Oct 07, 2016</c:v>
                </c:pt>
                <c:pt idx="2005">
                  <c:v>Oct 10, 2016</c:v>
                </c:pt>
                <c:pt idx="2006">
                  <c:v>Oct 11, 2016</c:v>
                </c:pt>
                <c:pt idx="2007">
                  <c:v>Oct 12, 2016</c:v>
                </c:pt>
                <c:pt idx="2008">
                  <c:v>Oct 13, 2016</c:v>
                </c:pt>
                <c:pt idx="2009">
                  <c:v>Oct 14, 2016</c:v>
                </c:pt>
                <c:pt idx="2010">
                  <c:v>Oct 17, 2016</c:v>
                </c:pt>
                <c:pt idx="2011">
                  <c:v>Oct 18, 2016</c:v>
                </c:pt>
                <c:pt idx="2012">
                  <c:v>Oct 19, 2016</c:v>
                </c:pt>
                <c:pt idx="2013">
                  <c:v>Oct 20, 2016</c:v>
                </c:pt>
                <c:pt idx="2014">
                  <c:v>Oct 21, 2016</c:v>
                </c:pt>
                <c:pt idx="2015">
                  <c:v>Oct 24, 2016</c:v>
                </c:pt>
                <c:pt idx="2016">
                  <c:v>Oct 25, 2016</c:v>
                </c:pt>
                <c:pt idx="2017">
                  <c:v>Oct 26, 2016</c:v>
                </c:pt>
                <c:pt idx="2018">
                  <c:v>Oct 27, 2016</c:v>
                </c:pt>
                <c:pt idx="2019">
                  <c:v>Oct 28, 2016</c:v>
                </c:pt>
                <c:pt idx="2020">
                  <c:v>Oct 31, 2016</c:v>
                </c:pt>
                <c:pt idx="2021">
                  <c:v>Nov 01, 2016</c:v>
                </c:pt>
                <c:pt idx="2022">
                  <c:v>Nov 02, 2016</c:v>
                </c:pt>
                <c:pt idx="2023">
                  <c:v>Nov 03, 2016</c:v>
                </c:pt>
                <c:pt idx="2024">
                  <c:v>Nov 04, 2016</c:v>
                </c:pt>
                <c:pt idx="2025">
                  <c:v>Nov 07, 2016</c:v>
                </c:pt>
                <c:pt idx="2026">
                  <c:v>Nov 08, 2016</c:v>
                </c:pt>
                <c:pt idx="2027">
                  <c:v>Nov 09, 2016</c:v>
                </c:pt>
                <c:pt idx="2028">
                  <c:v>Nov 10, 2016</c:v>
                </c:pt>
                <c:pt idx="2029">
                  <c:v>Nov 11, 2016</c:v>
                </c:pt>
                <c:pt idx="2030">
                  <c:v>Nov 14, 2016</c:v>
                </c:pt>
                <c:pt idx="2031">
                  <c:v>Nov 15, 2016</c:v>
                </c:pt>
                <c:pt idx="2032">
                  <c:v>Nov 16, 2016</c:v>
                </c:pt>
                <c:pt idx="2033">
                  <c:v>Nov 17, 2016</c:v>
                </c:pt>
                <c:pt idx="2034">
                  <c:v>Nov 18, 2016</c:v>
                </c:pt>
                <c:pt idx="2035">
                  <c:v>Nov 21, 2016</c:v>
                </c:pt>
                <c:pt idx="2036">
                  <c:v>Nov 22, 2016</c:v>
                </c:pt>
                <c:pt idx="2037">
                  <c:v>Nov 23, 2016</c:v>
                </c:pt>
                <c:pt idx="2038">
                  <c:v>Nov 24, 2016</c:v>
                </c:pt>
                <c:pt idx="2039">
                  <c:v>Nov 25, 2016</c:v>
                </c:pt>
                <c:pt idx="2040">
                  <c:v>Nov 28, 2016</c:v>
                </c:pt>
                <c:pt idx="2041">
                  <c:v>Nov 29, 2016</c:v>
                </c:pt>
                <c:pt idx="2042">
                  <c:v>Nov 30, 2016</c:v>
                </c:pt>
                <c:pt idx="2043">
                  <c:v>Dec 01, 2016</c:v>
                </c:pt>
                <c:pt idx="2044">
                  <c:v>Dec 02, 2016</c:v>
                </c:pt>
                <c:pt idx="2045">
                  <c:v>Dec 05, 2016</c:v>
                </c:pt>
                <c:pt idx="2046">
                  <c:v>Dec 06, 2016</c:v>
                </c:pt>
                <c:pt idx="2047">
                  <c:v>Dec 07, 2016</c:v>
                </c:pt>
                <c:pt idx="2048">
                  <c:v>Dec 08, 2016</c:v>
                </c:pt>
                <c:pt idx="2049">
                  <c:v>Dec 09, 2016</c:v>
                </c:pt>
                <c:pt idx="2050">
                  <c:v>Dec 12, 2016</c:v>
                </c:pt>
                <c:pt idx="2051">
                  <c:v>Dec 13, 2016</c:v>
                </c:pt>
                <c:pt idx="2052">
                  <c:v>Dec 14, 2016</c:v>
                </c:pt>
                <c:pt idx="2053">
                  <c:v>Dec 15, 2016</c:v>
                </c:pt>
                <c:pt idx="2054">
                  <c:v>Dec 16, 2016</c:v>
                </c:pt>
                <c:pt idx="2055">
                  <c:v>Dec 19, 2016</c:v>
                </c:pt>
                <c:pt idx="2056">
                  <c:v>Dec 20, 2016</c:v>
                </c:pt>
                <c:pt idx="2057">
                  <c:v>Dec 21, 2016</c:v>
                </c:pt>
                <c:pt idx="2058">
                  <c:v>Dec 22, 2016</c:v>
                </c:pt>
                <c:pt idx="2059">
                  <c:v>Dec 23, 2016</c:v>
                </c:pt>
                <c:pt idx="2060">
                  <c:v>Dec 27, 2016</c:v>
                </c:pt>
                <c:pt idx="2061">
                  <c:v>Dec 28, 2016</c:v>
                </c:pt>
                <c:pt idx="2062">
                  <c:v>Dec 29, 2016</c:v>
                </c:pt>
                <c:pt idx="2063">
                  <c:v>Dec 30, 2016</c:v>
                </c:pt>
                <c:pt idx="2064">
                  <c:v>Jan 02, 2017</c:v>
                </c:pt>
                <c:pt idx="2065">
                  <c:v>Jan 03, 2017</c:v>
                </c:pt>
                <c:pt idx="2066">
                  <c:v>Jan 04, 2017</c:v>
                </c:pt>
                <c:pt idx="2067">
                  <c:v>Jan 05, 2017</c:v>
                </c:pt>
                <c:pt idx="2068">
                  <c:v>Jan 06, 2017</c:v>
                </c:pt>
                <c:pt idx="2069">
                  <c:v>Jan 09, 2017</c:v>
                </c:pt>
                <c:pt idx="2070">
                  <c:v>Jan 10, 2017</c:v>
                </c:pt>
                <c:pt idx="2071">
                  <c:v>Jan 11, 2017</c:v>
                </c:pt>
                <c:pt idx="2072">
                  <c:v>Jan 12, 2017</c:v>
                </c:pt>
                <c:pt idx="2073">
                  <c:v>Jan 13, 2017</c:v>
                </c:pt>
                <c:pt idx="2074">
                  <c:v>Jan 16, 2017</c:v>
                </c:pt>
                <c:pt idx="2075">
                  <c:v>Jan 17, 2017</c:v>
                </c:pt>
                <c:pt idx="2076">
                  <c:v>Jan 18, 2017</c:v>
                </c:pt>
                <c:pt idx="2077">
                  <c:v>Jan 19, 2017</c:v>
                </c:pt>
                <c:pt idx="2078">
                  <c:v>Jan 20, 2017</c:v>
                </c:pt>
                <c:pt idx="2079">
                  <c:v>Jan 23, 2017</c:v>
                </c:pt>
                <c:pt idx="2080">
                  <c:v>Jan 24, 2017</c:v>
                </c:pt>
                <c:pt idx="2081">
                  <c:v>Jan 25, 2017</c:v>
                </c:pt>
                <c:pt idx="2082">
                  <c:v>Jan 26, 2017</c:v>
                </c:pt>
                <c:pt idx="2083">
                  <c:v>Jan 27, 2017</c:v>
                </c:pt>
                <c:pt idx="2084">
                  <c:v>Jan 30, 2017</c:v>
                </c:pt>
                <c:pt idx="2085">
                  <c:v>Jan 31, 2017</c:v>
                </c:pt>
                <c:pt idx="2086">
                  <c:v>Feb 01, 2017</c:v>
                </c:pt>
                <c:pt idx="2087">
                  <c:v>Feb 02, 2017</c:v>
                </c:pt>
                <c:pt idx="2088">
                  <c:v>Feb 03, 2017</c:v>
                </c:pt>
                <c:pt idx="2089">
                  <c:v>Feb 06, 2017</c:v>
                </c:pt>
                <c:pt idx="2090">
                  <c:v>Feb 07, 2017</c:v>
                </c:pt>
                <c:pt idx="2091">
                  <c:v>Feb 08, 2017</c:v>
                </c:pt>
                <c:pt idx="2092">
                  <c:v>Feb 09, 2017</c:v>
                </c:pt>
                <c:pt idx="2093">
                  <c:v>Feb 10, 2017</c:v>
                </c:pt>
                <c:pt idx="2094">
                  <c:v>Feb 13, 2017</c:v>
                </c:pt>
                <c:pt idx="2095">
                  <c:v>Feb 14, 2017</c:v>
                </c:pt>
                <c:pt idx="2096">
                  <c:v>Feb 15, 2017</c:v>
                </c:pt>
                <c:pt idx="2097">
                  <c:v>Feb 16, 2017</c:v>
                </c:pt>
                <c:pt idx="2098">
                  <c:v>Feb 17, 2017</c:v>
                </c:pt>
                <c:pt idx="2099">
                  <c:v>Feb 20, 2017</c:v>
                </c:pt>
                <c:pt idx="2100">
                  <c:v>Feb 21, 2017</c:v>
                </c:pt>
                <c:pt idx="2101">
                  <c:v>Feb 22, 2017</c:v>
                </c:pt>
                <c:pt idx="2102">
                  <c:v>Feb 23, 2017</c:v>
                </c:pt>
                <c:pt idx="2103">
                  <c:v>Feb 24, 2017</c:v>
                </c:pt>
                <c:pt idx="2104">
                  <c:v>Feb 27, 2017</c:v>
                </c:pt>
                <c:pt idx="2105">
                  <c:v>Feb 28, 2017</c:v>
                </c:pt>
                <c:pt idx="2106">
                  <c:v>Mar 01, 2017</c:v>
                </c:pt>
                <c:pt idx="2107">
                  <c:v>Mar 02, 2017</c:v>
                </c:pt>
                <c:pt idx="2108">
                  <c:v>Mar 03, 2017</c:v>
                </c:pt>
                <c:pt idx="2109">
                  <c:v>Mar 06, 2017</c:v>
                </c:pt>
                <c:pt idx="2110">
                  <c:v>Mar 07, 2017</c:v>
                </c:pt>
                <c:pt idx="2111">
                  <c:v>Mar 08, 2017</c:v>
                </c:pt>
                <c:pt idx="2112">
                  <c:v>Mar 09, 2017</c:v>
                </c:pt>
                <c:pt idx="2113">
                  <c:v>Mar 10, 2017</c:v>
                </c:pt>
                <c:pt idx="2114">
                  <c:v>Mar 13, 2017</c:v>
                </c:pt>
                <c:pt idx="2115">
                  <c:v>Mar 14, 2017</c:v>
                </c:pt>
                <c:pt idx="2116">
                  <c:v>Mar 15, 2017</c:v>
                </c:pt>
                <c:pt idx="2117">
                  <c:v>Mar 16, 2017</c:v>
                </c:pt>
                <c:pt idx="2118">
                  <c:v>Mar 17, 2017</c:v>
                </c:pt>
                <c:pt idx="2119">
                  <c:v>Mar 20, 2017</c:v>
                </c:pt>
                <c:pt idx="2120">
                  <c:v>Mar 21, 2017</c:v>
                </c:pt>
                <c:pt idx="2121">
                  <c:v>Mar 22, 2017</c:v>
                </c:pt>
                <c:pt idx="2122">
                  <c:v>Mar 23, 2017</c:v>
                </c:pt>
                <c:pt idx="2123">
                  <c:v>Mar 24, 2017</c:v>
                </c:pt>
                <c:pt idx="2124">
                  <c:v>Mar 27, 2017</c:v>
                </c:pt>
                <c:pt idx="2125">
                  <c:v>Mar 28, 2017</c:v>
                </c:pt>
                <c:pt idx="2126">
                  <c:v>Mar 29, 2017</c:v>
                </c:pt>
                <c:pt idx="2127">
                  <c:v>Mar 30, 2017</c:v>
                </c:pt>
                <c:pt idx="2128">
                  <c:v>Mar 31, 2017</c:v>
                </c:pt>
                <c:pt idx="2129">
                  <c:v>Apr 03, 2017</c:v>
                </c:pt>
                <c:pt idx="2130">
                  <c:v>Apr 04, 2017</c:v>
                </c:pt>
                <c:pt idx="2131">
                  <c:v>Apr 05, 2017</c:v>
                </c:pt>
                <c:pt idx="2132">
                  <c:v>Apr 06, 2017</c:v>
                </c:pt>
                <c:pt idx="2133">
                  <c:v>Apr 07, 2017</c:v>
                </c:pt>
                <c:pt idx="2134">
                  <c:v>Apr 10, 2017</c:v>
                </c:pt>
                <c:pt idx="2135">
                  <c:v>Apr 11, 2017</c:v>
                </c:pt>
                <c:pt idx="2136">
                  <c:v>Apr 12, 2017</c:v>
                </c:pt>
                <c:pt idx="2137">
                  <c:v>Apr 13, 2017</c:v>
                </c:pt>
                <c:pt idx="2138">
                  <c:v>Apr 18, 2017</c:v>
                </c:pt>
                <c:pt idx="2139">
                  <c:v>Apr 19, 2017</c:v>
                </c:pt>
                <c:pt idx="2140">
                  <c:v>Apr 20, 2017</c:v>
                </c:pt>
                <c:pt idx="2141">
                  <c:v>Apr 21, 2017</c:v>
                </c:pt>
                <c:pt idx="2142">
                  <c:v>Apr 24, 2017</c:v>
                </c:pt>
                <c:pt idx="2143">
                  <c:v>Apr 25, 2017</c:v>
                </c:pt>
                <c:pt idx="2144">
                  <c:v>Apr 26, 2017</c:v>
                </c:pt>
                <c:pt idx="2145">
                  <c:v>Apr 27, 2017</c:v>
                </c:pt>
                <c:pt idx="2146">
                  <c:v>Apr 28, 2017</c:v>
                </c:pt>
                <c:pt idx="2147">
                  <c:v>May 01, 2017</c:v>
                </c:pt>
                <c:pt idx="2148">
                  <c:v>May 02, 2017</c:v>
                </c:pt>
                <c:pt idx="2149">
                  <c:v>May 03, 2017</c:v>
                </c:pt>
                <c:pt idx="2150">
                  <c:v>May 04, 2017</c:v>
                </c:pt>
                <c:pt idx="2151">
                  <c:v>May 05, 2017</c:v>
                </c:pt>
                <c:pt idx="2152">
                  <c:v>May 08, 2017</c:v>
                </c:pt>
                <c:pt idx="2153">
                  <c:v>May 09, 2017</c:v>
                </c:pt>
                <c:pt idx="2154">
                  <c:v>May 10, 2017</c:v>
                </c:pt>
                <c:pt idx="2155">
                  <c:v>May 11, 2017</c:v>
                </c:pt>
                <c:pt idx="2156">
                  <c:v>May 12, 2017</c:v>
                </c:pt>
                <c:pt idx="2157">
                  <c:v>May 15, 2017</c:v>
                </c:pt>
                <c:pt idx="2158">
                  <c:v>May 16, 2017</c:v>
                </c:pt>
                <c:pt idx="2159">
                  <c:v>May 17, 2017</c:v>
                </c:pt>
                <c:pt idx="2160">
                  <c:v>May 18, 2017</c:v>
                </c:pt>
                <c:pt idx="2161">
                  <c:v>May 19, 2017</c:v>
                </c:pt>
                <c:pt idx="2162">
                  <c:v>May 22, 2017</c:v>
                </c:pt>
                <c:pt idx="2163">
                  <c:v>May 23, 2017</c:v>
                </c:pt>
                <c:pt idx="2164">
                  <c:v>May 24, 2017</c:v>
                </c:pt>
                <c:pt idx="2165">
                  <c:v>May 25, 2017</c:v>
                </c:pt>
                <c:pt idx="2166">
                  <c:v>May 26, 2017</c:v>
                </c:pt>
                <c:pt idx="2167">
                  <c:v>May 29, 2017</c:v>
                </c:pt>
                <c:pt idx="2168">
                  <c:v>May 30, 2017</c:v>
                </c:pt>
                <c:pt idx="2169">
                  <c:v>May 31, 2017</c:v>
                </c:pt>
                <c:pt idx="2170">
                  <c:v>Jun 01, 2017</c:v>
                </c:pt>
                <c:pt idx="2171">
                  <c:v>Jun 02, 2017</c:v>
                </c:pt>
                <c:pt idx="2172">
                  <c:v>Jun 05, 2017</c:v>
                </c:pt>
                <c:pt idx="2173">
                  <c:v>Jun 06, 2017</c:v>
                </c:pt>
                <c:pt idx="2174">
                  <c:v>Jun 07, 2017</c:v>
                </c:pt>
                <c:pt idx="2175">
                  <c:v>Jun 08, 2017</c:v>
                </c:pt>
                <c:pt idx="2176">
                  <c:v>Jun 09, 2017</c:v>
                </c:pt>
                <c:pt idx="2177">
                  <c:v>Jun 12, 2017</c:v>
                </c:pt>
                <c:pt idx="2178">
                  <c:v>Jun 13, 2017</c:v>
                </c:pt>
                <c:pt idx="2179">
                  <c:v>Jun 14, 2017</c:v>
                </c:pt>
                <c:pt idx="2180">
                  <c:v>Jun 15, 2017</c:v>
                </c:pt>
                <c:pt idx="2181">
                  <c:v>Jun 16, 2017</c:v>
                </c:pt>
                <c:pt idx="2182">
                  <c:v>Jun 19, 2017</c:v>
                </c:pt>
                <c:pt idx="2183">
                  <c:v>Jun 20, 2017</c:v>
                </c:pt>
                <c:pt idx="2184">
                  <c:v>Jun 21, 2017</c:v>
                </c:pt>
                <c:pt idx="2185">
                  <c:v>Jun 22, 2017</c:v>
                </c:pt>
                <c:pt idx="2186">
                  <c:v>Jun 23, 2017</c:v>
                </c:pt>
                <c:pt idx="2187">
                  <c:v>Jun 26, 2017</c:v>
                </c:pt>
                <c:pt idx="2188">
                  <c:v>Jun 27, 2017</c:v>
                </c:pt>
                <c:pt idx="2189">
                  <c:v>Jun 28, 2017</c:v>
                </c:pt>
                <c:pt idx="2190">
                  <c:v>Jun 29, 2017</c:v>
                </c:pt>
                <c:pt idx="2191">
                  <c:v>Jun 30, 2017</c:v>
                </c:pt>
                <c:pt idx="2192">
                  <c:v>Jul 03, 2017</c:v>
                </c:pt>
                <c:pt idx="2193">
                  <c:v>Jul 04, 2017</c:v>
                </c:pt>
                <c:pt idx="2194">
                  <c:v>Jul 05, 2017</c:v>
                </c:pt>
                <c:pt idx="2195">
                  <c:v>Jul 06, 2017</c:v>
                </c:pt>
                <c:pt idx="2196">
                  <c:v>Jul 07, 2017</c:v>
                </c:pt>
                <c:pt idx="2197">
                  <c:v>Jul 10, 2017</c:v>
                </c:pt>
                <c:pt idx="2198">
                  <c:v>Jul 11, 2017</c:v>
                </c:pt>
                <c:pt idx="2199">
                  <c:v>Jul 12, 2017</c:v>
                </c:pt>
                <c:pt idx="2200">
                  <c:v>Jul 13, 2017</c:v>
                </c:pt>
                <c:pt idx="2201">
                  <c:v>Jul 14, 2017</c:v>
                </c:pt>
                <c:pt idx="2202">
                  <c:v>Jul 17, 2017</c:v>
                </c:pt>
                <c:pt idx="2203">
                  <c:v>Jul 18, 2017</c:v>
                </c:pt>
                <c:pt idx="2204">
                  <c:v>Jul 19, 2017</c:v>
                </c:pt>
                <c:pt idx="2205">
                  <c:v>Jul 20, 2017</c:v>
                </c:pt>
                <c:pt idx="2206">
                  <c:v>Jul 21, 2017</c:v>
                </c:pt>
                <c:pt idx="2207">
                  <c:v>Jul 24, 2017</c:v>
                </c:pt>
                <c:pt idx="2208">
                  <c:v>Jul 25, 2017</c:v>
                </c:pt>
                <c:pt idx="2209">
                  <c:v>Jul 26, 2017</c:v>
                </c:pt>
                <c:pt idx="2210">
                  <c:v>Jul 27, 2017</c:v>
                </c:pt>
                <c:pt idx="2211">
                  <c:v>Jul 28, 2017</c:v>
                </c:pt>
                <c:pt idx="2212">
                  <c:v>Jul 31, 2017</c:v>
                </c:pt>
                <c:pt idx="2213">
                  <c:v>Aug 01, 2017</c:v>
                </c:pt>
                <c:pt idx="2214">
                  <c:v>Aug 02, 2017</c:v>
                </c:pt>
                <c:pt idx="2215">
                  <c:v>Aug 03, 2017</c:v>
                </c:pt>
                <c:pt idx="2216">
                  <c:v>Aug 04, 2017</c:v>
                </c:pt>
                <c:pt idx="2217">
                  <c:v>Aug 07, 2017</c:v>
                </c:pt>
                <c:pt idx="2218">
                  <c:v>Aug 08, 2017</c:v>
                </c:pt>
                <c:pt idx="2219">
                  <c:v>Aug 09, 2017</c:v>
                </c:pt>
                <c:pt idx="2220">
                  <c:v>Aug 10, 2017</c:v>
                </c:pt>
                <c:pt idx="2221">
                  <c:v>Aug 11, 2017</c:v>
                </c:pt>
                <c:pt idx="2222">
                  <c:v>Aug 14, 2017</c:v>
                </c:pt>
                <c:pt idx="2223">
                  <c:v>Aug 15, 2017</c:v>
                </c:pt>
                <c:pt idx="2224">
                  <c:v>Aug 16, 2017</c:v>
                </c:pt>
                <c:pt idx="2225">
                  <c:v>Aug 17, 2017</c:v>
                </c:pt>
                <c:pt idx="2226">
                  <c:v>Aug 18, 2017</c:v>
                </c:pt>
                <c:pt idx="2227">
                  <c:v>Aug 21, 2017</c:v>
                </c:pt>
                <c:pt idx="2228">
                  <c:v>Aug 22, 2017</c:v>
                </c:pt>
                <c:pt idx="2229">
                  <c:v>Aug 23, 2017</c:v>
                </c:pt>
                <c:pt idx="2230">
                  <c:v>Aug 24, 2017</c:v>
                </c:pt>
                <c:pt idx="2231">
                  <c:v>Aug 25, 2017</c:v>
                </c:pt>
                <c:pt idx="2232">
                  <c:v>Aug 28, 2017</c:v>
                </c:pt>
                <c:pt idx="2233">
                  <c:v>Aug 29, 2017</c:v>
                </c:pt>
                <c:pt idx="2234">
                  <c:v>Aug 30, 2017</c:v>
                </c:pt>
                <c:pt idx="2235">
                  <c:v>Aug 31, 2017</c:v>
                </c:pt>
                <c:pt idx="2236">
                  <c:v>Sep 01, 2017</c:v>
                </c:pt>
                <c:pt idx="2237">
                  <c:v>Sep 04, 2017</c:v>
                </c:pt>
                <c:pt idx="2238">
                  <c:v>Sep 05, 2017</c:v>
                </c:pt>
                <c:pt idx="2239">
                  <c:v>Sep 06, 2017</c:v>
                </c:pt>
                <c:pt idx="2240">
                  <c:v>Sep 07, 2017</c:v>
                </c:pt>
                <c:pt idx="2241">
                  <c:v>Sep 08, 2017</c:v>
                </c:pt>
                <c:pt idx="2242">
                  <c:v>Sep 11, 2017</c:v>
                </c:pt>
                <c:pt idx="2243">
                  <c:v>Sep 12, 2017</c:v>
                </c:pt>
                <c:pt idx="2244">
                  <c:v>Sep 13, 2017</c:v>
                </c:pt>
                <c:pt idx="2245">
                  <c:v>Sep 14, 2017</c:v>
                </c:pt>
                <c:pt idx="2246">
                  <c:v>Sep 15, 2017</c:v>
                </c:pt>
                <c:pt idx="2247">
                  <c:v>Sep 18, 2017</c:v>
                </c:pt>
                <c:pt idx="2248">
                  <c:v>Sep 19, 2017</c:v>
                </c:pt>
                <c:pt idx="2249">
                  <c:v>Sep 20, 2017</c:v>
                </c:pt>
                <c:pt idx="2250">
                  <c:v>Sep 21, 2017</c:v>
                </c:pt>
                <c:pt idx="2251">
                  <c:v>Sep 22, 2017</c:v>
                </c:pt>
                <c:pt idx="2252">
                  <c:v>Sep 25, 2017</c:v>
                </c:pt>
                <c:pt idx="2253">
                  <c:v>Sep 26, 2017</c:v>
                </c:pt>
                <c:pt idx="2254">
                  <c:v>Sep 27, 2017</c:v>
                </c:pt>
                <c:pt idx="2255">
                  <c:v>Sep 28, 2017</c:v>
                </c:pt>
                <c:pt idx="2256">
                  <c:v>Sep 29, 2017</c:v>
                </c:pt>
                <c:pt idx="2257">
                  <c:v>Oct 02, 2017</c:v>
                </c:pt>
                <c:pt idx="2258">
                  <c:v>Oct 03, 2017</c:v>
                </c:pt>
                <c:pt idx="2259">
                  <c:v>Oct 04, 2017</c:v>
                </c:pt>
                <c:pt idx="2260">
                  <c:v>Oct 05, 2017</c:v>
                </c:pt>
                <c:pt idx="2261">
                  <c:v>Oct 06, 2017</c:v>
                </c:pt>
                <c:pt idx="2262">
                  <c:v>Oct 09, 2017</c:v>
                </c:pt>
                <c:pt idx="2263">
                  <c:v>Oct 10, 2017</c:v>
                </c:pt>
                <c:pt idx="2264">
                  <c:v>Oct 11, 2017</c:v>
                </c:pt>
                <c:pt idx="2265">
                  <c:v>Oct 12, 2017</c:v>
                </c:pt>
                <c:pt idx="2266">
                  <c:v>Oct 13, 2017</c:v>
                </c:pt>
                <c:pt idx="2267">
                  <c:v>Oct 16, 2017</c:v>
                </c:pt>
                <c:pt idx="2268">
                  <c:v>Oct 17, 2017</c:v>
                </c:pt>
                <c:pt idx="2269">
                  <c:v>Oct 18, 2017</c:v>
                </c:pt>
                <c:pt idx="2270">
                  <c:v>Oct 19, 2017</c:v>
                </c:pt>
                <c:pt idx="2271">
                  <c:v>Oct 20, 2017</c:v>
                </c:pt>
                <c:pt idx="2272">
                  <c:v>Oct 23, 2017</c:v>
                </c:pt>
                <c:pt idx="2273">
                  <c:v>Oct 24, 2017</c:v>
                </c:pt>
                <c:pt idx="2274">
                  <c:v>Oct 25, 2017</c:v>
                </c:pt>
                <c:pt idx="2275">
                  <c:v>Oct 26, 2017</c:v>
                </c:pt>
                <c:pt idx="2276">
                  <c:v>Oct 27, 2017</c:v>
                </c:pt>
                <c:pt idx="2277">
                  <c:v>Oct 30, 2017</c:v>
                </c:pt>
                <c:pt idx="2278">
                  <c:v>Oct 31, 2017</c:v>
                </c:pt>
                <c:pt idx="2279">
                  <c:v>Nov 01, 2017</c:v>
                </c:pt>
                <c:pt idx="2280">
                  <c:v>Nov 02, 2017</c:v>
                </c:pt>
                <c:pt idx="2281">
                  <c:v>Nov 03, 2017</c:v>
                </c:pt>
                <c:pt idx="2282">
                  <c:v>Nov 06, 2017</c:v>
                </c:pt>
                <c:pt idx="2283">
                  <c:v>Nov 07, 2017</c:v>
                </c:pt>
                <c:pt idx="2284">
                  <c:v>Nov 08, 2017</c:v>
                </c:pt>
                <c:pt idx="2285">
                  <c:v>Nov 09, 2017</c:v>
                </c:pt>
                <c:pt idx="2286">
                  <c:v>Nov 10, 2017</c:v>
                </c:pt>
                <c:pt idx="2287">
                  <c:v>Nov 13, 2017</c:v>
                </c:pt>
                <c:pt idx="2288">
                  <c:v>Nov 14, 2017</c:v>
                </c:pt>
                <c:pt idx="2289">
                  <c:v>Nov 15, 2017</c:v>
                </c:pt>
                <c:pt idx="2290">
                  <c:v>Nov 16, 2017</c:v>
                </c:pt>
                <c:pt idx="2291">
                  <c:v>Nov 17, 2017</c:v>
                </c:pt>
                <c:pt idx="2292">
                  <c:v>Nov 20, 2017</c:v>
                </c:pt>
                <c:pt idx="2293">
                  <c:v>Nov 21, 2017</c:v>
                </c:pt>
                <c:pt idx="2294">
                  <c:v>Nov 22, 2017</c:v>
                </c:pt>
                <c:pt idx="2295">
                  <c:v>Nov 23, 2017</c:v>
                </c:pt>
                <c:pt idx="2296">
                  <c:v>Nov 24, 2017</c:v>
                </c:pt>
                <c:pt idx="2297">
                  <c:v>Nov 27, 2017</c:v>
                </c:pt>
                <c:pt idx="2298">
                  <c:v>Nov 28, 2017</c:v>
                </c:pt>
                <c:pt idx="2299">
                  <c:v>Nov 29, 2017</c:v>
                </c:pt>
                <c:pt idx="2300">
                  <c:v>Nov 30, 2017</c:v>
                </c:pt>
                <c:pt idx="2301">
                  <c:v>Dec 01, 2017</c:v>
                </c:pt>
                <c:pt idx="2302">
                  <c:v>Dec 04, 2017</c:v>
                </c:pt>
                <c:pt idx="2303">
                  <c:v>Dec 05, 2017</c:v>
                </c:pt>
                <c:pt idx="2304">
                  <c:v>Dec 06, 2017</c:v>
                </c:pt>
                <c:pt idx="2305">
                  <c:v>Dec 07, 2017</c:v>
                </c:pt>
                <c:pt idx="2306">
                  <c:v>Dec 08, 2017</c:v>
                </c:pt>
                <c:pt idx="2307">
                  <c:v>Dec 11, 2017</c:v>
                </c:pt>
                <c:pt idx="2308">
                  <c:v>Dec 12, 2017</c:v>
                </c:pt>
                <c:pt idx="2309">
                  <c:v>Dec 13, 2017</c:v>
                </c:pt>
                <c:pt idx="2310">
                  <c:v>Dec 14, 2017</c:v>
                </c:pt>
                <c:pt idx="2311">
                  <c:v>Dec 15, 2017</c:v>
                </c:pt>
                <c:pt idx="2312">
                  <c:v>Dec 18, 2017</c:v>
                </c:pt>
                <c:pt idx="2313">
                  <c:v>Dec 19, 2017</c:v>
                </c:pt>
                <c:pt idx="2314">
                  <c:v>Dec 20, 2017</c:v>
                </c:pt>
                <c:pt idx="2315">
                  <c:v>Dec 21, 2017</c:v>
                </c:pt>
                <c:pt idx="2316">
                  <c:v>Dec 22, 2017</c:v>
                </c:pt>
                <c:pt idx="2317">
                  <c:v>Dec 27, 2017</c:v>
                </c:pt>
                <c:pt idx="2318">
                  <c:v>Dec 28, 2017</c:v>
                </c:pt>
                <c:pt idx="2319">
                  <c:v>Dec 29, 2017</c:v>
                </c:pt>
                <c:pt idx="2320">
                  <c:v>Jan 02, 2018</c:v>
                </c:pt>
                <c:pt idx="2321">
                  <c:v>Jan 03, 2018</c:v>
                </c:pt>
                <c:pt idx="2322">
                  <c:v>Jan 04, 2018</c:v>
                </c:pt>
                <c:pt idx="2323">
                  <c:v>Jan 05, 2018</c:v>
                </c:pt>
                <c:pt idx="2324">
                  <c:v>Jan 08, 2018</c:v>
                </c:pt>
                <c:pt idx="2325">
                  <c:v>Jan 09, 2018</c:v>
                </c:pt>
                <c:pt idx="2326">
                  <c:v>Jan 10, 2018</c:v>
                </c:pt>
                <c:pt idx="2327">
                  <c:v>Jan 11, 2018</c:v>
                </c:pt>
                <c:pt idx="2328">
                  <c:v>Jan 12, 2018</c:v>
                </c:pt>
                <c:pt idx="2329">
                  <c:v>Jan 15, 2018</c:v>
                </c:pt>
                <c:pt idx="2330">
                  <c:v>Jan 16, 2018</c:v>
                </c:pt>
                <c:pt idx="2331">
                  <c:v>Jan 17, 2018</c:v>
                </c:pt>
                <c:pt idx="2332">
                  <c:v>Jan 18, 2018</c:v>
                </c:pt>
                <c:pt idx="2333">
                  <c:v>Jan 19, 2018</c:v>
                </c:pt>
                <c:pt idx="2334">
                  <c:v>Jan 22, 2018</c:v>
                </c:pt>
                <c:pt idx="2335">
                  <c:v>Jan 23, 2018</c:v>
                </c:pt>
                <c:pt idx="2336">
                  <c:v>Jan 24, 2018</c:v>
                </c:pt>
                <c:pt idx="2337">
                  <c:v>Jan 25, 2018</c:v>
                </c:pt>
                <c:pt idx="2338">
                  <c:v>Jan 26, 2018</c:v>
                </c:pt>
                <c:pt idx="2339">
                  <c:v>Jan 29, 2018</c:v>
                </c:pt>
                <c:pt idx="2340">
                  <c:v>Jan 30, 2018</c:v>
                </c:pt>
                <c:pt idx="2341">
                  <c:v>Jan 31, 2018</c:v>
                </c:pt>
                <c:pt idx="2342">
                  <c:v>Feb 01, 2018</c:v>
                </c:pt>
                <c:pt idx="2343">
                  <c:v>Feb 02, 2018</c:v>
                </c:pt>
                <c:pt idx="2344">
                  <c:v>Feb 05, 2018</c:v>
                </c:pt>
                <c:pt idx="2345">
                  <c:v>Feb 06, 2018</c:v>
                </c:pt>
                <c:pt idx="2346">
                  <c:v>Feb 07, 2018</c:v>
                </c:pt>
                <c:pt idx="2347">
                  <c:v>Feb 08, 2018</c:v>
                </c:pt>
                <c:pt idx="2348">
                  <c:v>Feb 09, 2018</c:v>
                </c:pt>
                <c:pt idx="2349">
                  <c:v>Feb 12, 2018</c:v>
                </c:pt>
                <c:pt idx="2350">
                  <c:v>Feb 13, 2018</c:v>
                </c:pt>
                <c:pt idx="2351">
                  <c:v>Feb 14, 2018</c:v>
                </c:pt>
                <c:pt idx="2352">
                  <c:v>Feb 15, 2018</c:v>
                </c:pt>
                <c:pt idx="2353">
                  <c:v>Feb 16, 2018</c:v>
                </c:pt>
                <c:pt idx="2354">
                  <c:v>Feb 19, 2018</c:v>
                </c:pt>
                <c:pt idx="2355">
                  <c:v>Feb 20, 2018</c:v>
                </c:pt>
                <c:pt idx="2356">
                  <c:v>Feb 21, 2018</c:v>
                </c:pt>
                <c:pt idx="2357">
                  <c:v>Feb 22, 2018</c:v>
                </c:pt>
                <c:pt idx="2358">
                  <c:v>Feb 23, 2018</c:v>
                </c:pt>
                <c:pt idx="2359">
                  <c:v>Feb 26, 2018</c:v>
                </c:pt>
                <c:pt idx="2360">
                  <c:v>Feb 27, 2018</c:v>
                </c:pt>
                <c:pt idx="2361">
                  <c:v>Feb 28, 2018</c:v>
                </c:pt>
                <c:pt idx="2362">
                  <c:v>Mar 01, 2018</c:v>
                </c:pt>
                <c:pt idx="2363">
                  <c:v>Mar 02, 2018</c:v>
                </c:pt>
                <c:pt idx="2364">
                  <c:v>Mar 05, 2018</c:v>
                </c:pt>
                <c:pt idx="2365">
                  <c:v>Mar 06, 2018</c:v>
                </c:pt>
                <c:pt idx="2366">
                  <c:v>Mar 07, 2018</c:v>
                </c:pt>
                <c:pt idx="2367">
                  <c:v>Mar 08, 2018</c:v>
                </c:pt>
                <c:pt idx="2368">
                  <c:v>Mar 09, 2018</c:v>
                </c:pt>
                <c:pt idx="2369">
                  <c:v>Mar 12, 2018</c:v>
                </c:pt>
                <c:pt idx="2370">
                  <c:v>Mar 13, 2018</c:v>
                </c:pt>
                <c:pt idx="2371">
                  <c:v>Mar 14, 2018</c:v>
                </c:pt>
                <c:pt idx="2372">
                  <c:v>Mar 15, 2018</c:v>
                </c:pt>
                <c:pt idx="2373">
                  <c:v>Mar 16, 2018</c:v>
                </c:pt>
                <c:pt idx="2374">
                  <c:v>Mar 19, 2018</c:v>
                </c:pt>
                <c:pt idx="2375">
                  <c:v>Mar 20, 2018</c:v>
                </c:pt>
                <c:pt idx="2376">
                  <c:v>Mar 21, 2018</c:v>
                </c:pt>
                <c:pt idx="2377">
                  <c:v>Mar 22, 2018</c:v>
                </c:pt>
                <c:pt idx="2378">
                  <c:v>Mar 23, 2018</c:v>
                </c:pt>
                <c:pt idx="2379">
                  <c:v>Mar 26, 2018</c:v>
                </c:pt>
                <c:pt idx="2380">
                  <c:v>Mar 27, 2018</c:v>
                </c:pt>
                <c:pt idx="2381">
                  <c:v>Mar 28, 2018</c:v>
                </c:pt>
                <c:pt idx="2382">
                  <c:v>Mar 29, 2018</c:v>
                </c:pt>
                <c:pt idx="2383">
                  <c:v>Apr 03, 2018</c:v>
                </c:pt>
                <c:pt idx="2384">
                  <c:v>Apr 04, 2018</c:v>
                </c:pt>
                <c:pt idx="2385">
                  <c:v>Apr 05, 2018</c:v>
                </c:pt>
                <c:pt idx="2386">
                  <c:v>Apr 06, 2018</c:v>
                </c:pt>
                <c:pt idx="2387">
                  <c:v>Apr 09, 2018</c:v>
                </c:pt>
                <c:pt idx="2388">
                  <c:v>Apr 10, 2018</c:v>
                </c:pt>
                <c:pt idx="2389">
                  <c:v>Apr 11, 2018</c:v>
                </c:pt>
                <c:pt idx="2390">
                  <c:v>Apr 12, 2018</c:v>
                </c:pt>
                <c:pt idx="2391">
                  <c:v>Apr 13, 2018</c:v>
                </c:pt>
                <c:pt idx="2392">
                  <c:v>Apr 16, 2018</c:v>
                </c:pt>
                <c:pt idx="2393">
                  <c:v>Apr 17, 2018</c:v>
                </c:pt>
                <c:pt idx="2394">
                  <c:v>Apr 18, 2018</c:v>
                </c:pt>
                <c:pt idx="2395">
                  <c:v>Apr 19, 2018</c:v>
                </c:pt>
                <c:pt idx="2396">
                  <c:v>Apr 20, 2018</c:v>
                </c:pt>
                <c:pt idx="2397">
                  <c:v>Apr 23, 2018</c:v>
                </c:pt>
                <c:pt idx="2398">
                  <c:v>Apr 24, 2018</c:v>
                </c:pt>
                <c:pt idx="2399">
                  <c:v>Apr 25, 2018</c:v>
                </c:pt>
                <c:pt idx="2400">
                  <c:v>Apr 26, 2018</c:v>
                </c:pt>
                <c:pt idx="2401">
                  <c:v>Apr 27, 2018</c:v>
                </c:pt>
                <c:pt idx="2402">
                  <c:v>Apr 30, 2018</c:v>
                </c:pt>
                <c:pt idx="2403">
                  <c:v>May 01, 2018</c:v>
                </c:pt>
                <c:pt idx="2404">
                  <c:v>May 02, 2018</c:v>
                </c:pt>
                <c:pt idx="2405">
                  <c:v>May 03, 2018</c:v>
                </c:pt>
                <c:pt idx="2406">
                  <c:v>May 04, 2018</c:v>
                </c:pt>
                <c:pt idx="2407">
                  <c:v>May 07, 2018</c:v>
                </c:pt>
                <c:pt idx="2408">
                  <c:v>May 08, 2018</c:v>
                </c:pt>
                <c:pt idx="2409">
                  <c:v>May 09, 2018</c:v>
                </c:pt>
                <c:pt idx="2410">
                  <c:v>May 10, 2018</c:v>
                </c:pt>
                <c:pt idx="2411">
                  <c:v>May 11, 2018</c:v>
                </c:pt>
                <c:pt idx="2412">
                  <c:v>May 14, 2018</c:v>
                </c:pt>
                <c:pt idx="2413">
                  <c:v>May 15, 2018</c:v>
                </c:pt>
                <c:pt idx="2414">
                  <c:v>May 16, 2018</c:v>
                </c:pt>
                <c:pt idx="2415">
                  <c:v>May 17, 2018</c:v>
                </c:pt>
                <c:pt idx="2416">
                  <c:v>May 18, 2018</c:v>
                </c:pt>
                <c:pt idx="2417">
                  <c:v>May 21, 2018</c:v>
                </c:pt>
                <c:pt idx="2418">
                  <c:v>May 22, 2018</c:v>
                </c:pt>
                <c:pt idx="2419">
                  <c:v>May 23, 2018</c:v>
                </c:pt>
                <c:pt idx="2420">
                  <c:v>May 24, 2018</c:v>
                </c:pt>
                <c:pt idx="2421">
                  <c:v>May 25, 2018</c:v>
                </c:pt>
                <c:pt idx="2422">
                  <c:v>May 28, 2018</c:v>
                </c:pt>
                <c:pt idx="2423">
                  <c:v>May 29, 2018</c:v>
                </c:pt>
                <c:pt idx="2424">
                  <c:v>May 30, 2018</c:v>
                </c:pt>
                <c:pt idx="2425">
                  <c:v>May 31, 2018</c:v>
                </c:pt>
                <c:pt idx="2426">
                  <c:v>Jun 01, 2018</c:v>
                </c:pt>
                <c:pt idx="2427">
                  <c:v>Jun 04, 2018</c:v>
                </c:pt>
                <c:pt idx="2428">
                  <c:v>Jun 05, 2018</c:v>
                </c:pt>
                <c:pt idx="2429">
                  <c:v>Jun 06, 2018</c:v>
                </c:pt>
                <c:pt idx="2430">
                  <c:v>Jun 07, 2018</c:v>
                </c:pt>
                <c:pt idx="2431">
                  <c:v>Jun 08, 2018</c:v>
                </c:pt>
                <c:pt idx="2432">
                  <c:v>Jun 11, 2018</c:v>
                </c:pt>
                <c:pt idx="2433">
                  <c:v>Jun 12, 2018</c:v>
                </c:pt>
                <c:pt idx="2434">
                  <c:v>Jun 13, 2018</c:v>
                </c:pt>
                <c:pt idx="2435">
                  <c:v>Jun 14, 2018</c:v>
                </c:pt>
                <c:pt idx="2436">
                  <c:v>Jun 15, 2018</c:v>
                </c:pt>
                <c:pt idx="2437">
                  <c:v>Jun 18, 2018</c:v>
                </c:pt>
                <c:pt idx="2438">
                  <c:v>Jun 19, 2018</c:v>
                </c:pt>
                <c:pt idx="2439">
                  <c:v>Jun 20, 2018</c:v>
                </c:pt>
                <c:pt idx="2440">
                  <c:v>Jun 21, 2018</c:v>
                </c:pt>
                <c:pt idx="2441">
                  <c:v>Jun 22, 2018</c:v>
                </c:pt>
                <c:pt idx="2442">
                  <c:v>Jun 25, 2018</c:v>
                </c:pt>
                <c:pt idx="2443">
                  <c:v>Jun 26, 2018</c:v>
                </c:pt>
                <c:pt idx="2444">
                  <c:v>Jun 27, 2018</c:v>
                </c:pt>
                <c:pt idx="2445">
                  <c:v>Jun 28, 2018</c:v>
                </c:pt>
                <c:pt idx="2446">
                  <c:v>Jun 29, 2018</c:v>
                </c:pt>
                <c:pt idx="2447">
                  <c:v>Jul 02, 2018</c:v>
                </c:pt>
                <c:pt idx="2448">
                  <c:v>Jul 03, 2018</c:v>
                </c:pt>
                <c:pt idx="2449">
                  <c:v>Jul 04, 2018</c:v>
                </c:pt>
                <c:pt idx="2450">
                  <c:v>Jul 05, 2018</c:v>
                </c:pt>
                <c:pt idx="2451">
                  <c:v>Jul 06, 2018</c:v>
                </c:pt>
                <c:pt idx="2452">
                  <c:v>Jul 09, 2018</c:v>
                </c:pt>
                <c:pt idx="2453">
                  <c:v>Jul 10, 2018</c:v>
                </c:pt>
                <c:pt idx="2454">
                  <c:v>Jul 11, 2018</c:v>
                </c:pt>
                <c:pt idx="2455">
                  <c:v>Jul 12, 2018</c:v>
                </c:pt>
                <c:pt idx="2456">
                  <c:v>Jul 13, 2018</c:v>
                </c:pt>
                <c:pt idx="2457">
                  <c:v>Jul 16, 2018</c:v>
                </c:pt>
                <c:pt idx="2458">
                  <c:v>Jul 17, 2018</c:v>
                </c:pt>
                <c:pt idx="2459">
                  <c:v>Jul 18, 2018</c:v>
                </c:pt>
                <c:pt idx="2460">
                  <c:v>Jul 19, 2018</c:v>
                </c:pt>
                <c:pt idx="2461">
                  <c:v>Jul 20, 2018</c:v>
                </c:pt>
                <c:pt idx="2462">
                  <c:v>Jul 23, 2018</c:v>
                </c:pt>
                <c:pt idx="2463">
                  <c:v>Jul 24, 2018</c:v>
                </c:pt>
                <c:pt idx="2464">
                  <c:v>Jul 25, 2018</c:v>
                </c:pt>
                <c:pt idx="2465">
                  <c:v>Jul 26, 2018</c:v>
                </c:pt>
                <c:pt idx="2466">
                  <c:v>Jul 27, 2018</c:v>
                </c:pt>
                <c:pt idx="2467">
                  <c:v>Jul 30, 2018</c:v>
                </c:pt>
                <c:pt idx="2468">
                  <c:v>Jul 31, 2018</c:v>
                </c:pt>
                <c:pt idx="2469">
                  <c:v>Aug 01, 2018</c:v>
                </c:pt>
                <c:pt idx="2470">
                  <c:v>Aug 02, 2018</c:v>
                </c:pt>
                <c:pt idx="2471">
                  <c:v>Aug 03, 2018</c:v>
                </c:pt>
                <c:pt idx="2472">
                  <c:v>Aug 06, 2018</c:v>
                </c:pt>
                <c:pt idx="2473">
                  <c:v>Aug 07, 2018</c:v>
                </c:pt>
                <c:pt idx="2474">
                  <c:v>Aug 08, 2018</c:v>
                </c:pt>
                <c:pt idx="2475">
                  <c:v>Aug 09, 2018</c:v>
                </c:pt>
                <c:pt idx="2476">
                  <c:v>Aug 10, 2018</c:v>
                </c:pt>
                <c:pt idx="2477">
                  <c:v>Aug 13, 2018</c:v>
                </c:pt>
                <c:pt idx="2478">
                  <c:v>Aug 14, 2018</c:v>
                </c:pt>
                <c:pt idx="2479">
                  <c:v>Aug 15, 2018</c:v>
                </c:pt>
                <c:pt idx="2480">
                  <c:v>Aug 16, 2018</c:v>
                </c:pt>
                <c:pt idx="2481">
                  <c:v>Aug 17, 2018</c:v>
                </c:pt>
                <c:pt idx="2482">
                  <c:v>Aug 20, 2018</c:v>
                </c:pt>
                <c:pt idx="2483">
                  <c:v>Aug 21, 2018</c:v>
                </c:pt>
                <c:pt idx="2484">
                  <c:v>Aug 22, 2018</c:v>
                </c:pt>
                <c:pt idx="2485">
                  <c:v>Aug 23, 2018</c:v>
                </c:pt>
                <c:pt idx="2486">
                  <c:v>Aug 24, 2018</c:v>
                </c:pt>
                <c:pt idx="2487">
                  <c:v>Aug 27, 2018</c:v>
                </c:pt>
                <c:pt idx="2488">
                  <c:v>Aug 28, 2018</c:v>
                </c:pt>
                <c:pt idx="2489">
                  <c:v>Aug 29, 2018</c:v>
                </c:pt>
                <c:pt idx="2490">
                  <c:v>Aug 30, 2018</c:v>
                </c:pt>
                <c:pt idx="2491">
                  <c:v>Aug 31, 2018</c:v>
                </c:pt>
                <c:pt idx="2492">
                  <c:v>Sep 03, 2018</c:v>
                </c:pt>
                <c:pt idx="2493">
                  <c:v>Sep 04, 2018</c:v>
                </c:pt>
                <c:pt idx="2494">
                  <c:v>Sep 05, 2018</c:v>
                </c:pt>
                <c:pt idx="2495">
                  <c:v>Sep 06, 2018</c:v>
                </c:pt>
                <c:pt idx="2496">
                  <c:v>Sep 07, 2018</c:v>
                </c:pt>
                <c:pt idx="2497">
                  <c:v>Sep 10, 2018</c:v>
                </c:pt>
                <c:pt idx="2498">
                  <c:v>Sep 11, 2018</c:v>
                </c:pt>
                <c:pt idx="2499">
                  <c:v>Sep 12, 2018</c:v>
                </c:pt>
                <c:pt idx="2500">
                  <c:v>Sep 13, 2018</c:v>
                </c:pt>
                <c:pt idx="2501">
                  <c:v>Sep 14, 2018</c:v>
                </c:pt>
                <c:pt idx="2502">
                  <c:v>Sep 17, 2018</c:v>
                </c:pt>
                <c:pt idx="2503">
                  <c:v>Sep 18, 2018</c:v>
                </c:pt>
                <c:pt idx="2504">
                  <c:v>Sep 19, 2018</c:v>
                </c:pt>
                <c:pt idx="2505">
                  <c:v>Sep 20, 2018</c:v>
                </c:pt>
                <c:pt idx="2506">
                  <c:v>Sep 21, 2018</c:v>
                </c:pt>
                <c:pt idx="2507">
                  <c:v>Sep 24, 2018</c:v>
                </c:pt>
                <c:pt idx="2508">
                  <c:v>Sep 25, 2018</c:v>
                </c:pt>
                <c:pt idx="2509">
                  <c:v>Sep 26, 2018</c:v>
                </c:pt>
                <c:pt idx="2510">
                  <c:v>Sep 27, 2018</c:v>
                </c:pt>
                <c:pt idx="2511">
                  <c:v>Sep 28, 2018</c:v>
                </c:pt>
                <c:pt idx="2512">
                  <c:v>Oct 01, 2018</c:v>
                </c:pt>
                <c:pt idx="2513">
                  <c:v>Oct 02, 2018</c:v>
                </c:pt>
                <c:pt idx="2514">
                  <c:v>Oct 03, 2018</c:v>
                </c:pt>
                <c:pt idx="2515">
                  <c:v>Oct 04, 2018</c:v>
                </c:pt>
                <c:pt idx="2516">
                  <c:v>Oct 05, 2018</c:v>
                </c:pt>
                <c:pt idx="2517">
                  <c:v>Oct 08, 2018</c:v>
                </c:pt>
                <c:pt idx="2518">
                  <c:v>Oct 09, 2018</c:v>
                </c:pt>
                <c:pt idx="2519">
                  <c:v>Oct 10, 2018</c:v>
                </c:pt>
                <c:pt idx="2520">
                  <c:v>Oct 11, 2018</c:v>
                </c:pt>
                <c:pt idx="2521">
                  <c:v>Oct 12, 2018</c:v>
                </c:pt>
                <c:pt idx="2522">
                  <c:v>Oct 15, 2018</c:v>
                </c:pt>
                <c:pt idx="2523">
                  <c:v>Oct 16, 2018</c:v>
                </c:pt>
                <c:pt idx="2524">
                  <c:v>Oct 17, 2018</c:v>
                </c:pt>
                <c:pt idx="2525">
                  <c:v>Oct 18, 2018</c:v>
                </c:pt>
                <c:pt idx="2526">
                  <c:v>Oct 19, 2018</c:v>
                </c:pt>
                <c:pt idx="2527">
                  <c:v>Oct 22, 2018</c:v>
                </c:pt>
                <c:pt idx="2528">
                  <c:v>Oct 23, 2018</c:v>
                </c:pt>
                <c:pt idx="2529">
                  <c:v>Oct 24, 2018</c:v>
                </c:pt>
                <c:pt idx="2530">
                  <c:v>Oct 25, 2018</c:v>
                </c:pt>
                <c:pt idx="2531">
                  <c:v>Oct 26, 2018</c:v>
                </c:pt>
                <c:pt idx="2532">
                  <c:v>Oct 29, 2018</c:v>
                </c:pt>
                <c:pt idx="2533">
                  <c:v>Oct 30, 2018</c:v>
                </c:pt>
                <c:pt idx="2534">
                  <c:v>Oct 31, 2018</c:v>
                </c:pt>
                <c:pt idx="2535">
                  <c:v>Nov 01, 2018</c:v>
                </c:pt>
                <c:pt idx="2536">
                  <c:v>Nov 02, 2018</c:v>
                </c:pt>
                <c:pt idx="2537">
                  <c:v>Nov 05, 2018</c:v>
                </c:pt>
                <c:pt idx="2538">
                  <c:v>Nov 06, 2018</c:v>
                </c:pt>
                <c:pt idx="2539">
                  <c:v>Nov 07, 2018</c:v>
                </c:pt>
                <c:pt idx="2540">
                  <c:v>Nov 08, 2018</c:v>
                </c:pt>
                <c:pt idx="2541">
                  <c:v>Nov 09, 2018</c:v>
                </c:pt>
                <c:pt idx="2542">
                  <c:v>Nov 12, 2018</c:v>
                </c:pt>
                <c:pt idx="2543">
                  <c:v>Nov 13, 2018</c:v>
                </c:pt>
                <c:pt idx="2544">
                  <c:v>Nov 14, 2018</c:v>
                </c:pt>
                <c:pt idx="2545">
                  <c:v>Nov 15, 2018</c:v>
                </c:pt>
                <c:pt idx="2546">
                  <c:v>Nov 16, 2018</c:v>
                </c:pt>
                <c:pt idx="2547">
                  <c:v>Nov 19, 2018</c:v>
                </c:pt>
                <c:pt idx="2548">
                  <c:v>Nov 20, 2018</c:v>
                </c:pt>
                <c:pt idx="2549">
                  <c:v>Nov 21, 2018</c:v>
                </c:pt>
                <c:pt idx="2550">
                  <c:v>Nov 22, 2018</c:v>
                </c:pt>
                <c:pt idx="2551">
                  <c:v>Nov 23, 2018</c:v>
                </c:pt>
                <c:pt idx="2552">
                  <c:v>Nov 26, 2018</c:v>
                </c:pt>
                <c:pt idx="2553">
                  <c:v>Nov 27, 2018</c:v>
                </c:pt>
                <c:pt idx="2554">
                  <c:v>Nov 28, 2018</c:v>
                </c:pt>
                <c:pt idx="2555">
                  <c:v>Nov 29, 2018</c:v>
                </c:pt>
                <c:pt idx="2556">
                  <c:v>Nov 30, 2018</c:v>
                </c:pt>
                <c:pt idx="2557">
                  <c:v>Dec 03, 2018</c:v>
                </c:pt>
                <c:pt idx="2558">
                  <c:v>Dec 04, 2018</c:v>
                </c:pt>
                <c:pt idx="2559">
                  <c:v>Dec 05, 2018</c:v>
                </c:pt>
                <c:pt idx="2560">
                  <c:v>Dec 06, 2018</c:v>
                </c:pt>
                <c:pt idx="2561">
                  <c:v>Dec 07, 2018</c:v>
                </c:pt>
                <c:pt idx="2562">
                  <c:v>Dec 10, 2018</c:v>
                </c:pt>
                <c:pt idx="2563">
                  <c:v>Dec 11, 2018</c:v>
                </c:pt>
                <c:pt idx="2564">
                  <c:v>Dec 12, 2018</c:v>
                </c:pt>
                <c:pt idx="2565">
                  <c:v>Dec 13, 2018</c:v>
                </c:pt>
                <c:pt idx="2566">
                  <c:v>Dec 14, 2018</c:v>
                </c:pt>
                <c:pt idx="2567">
                  <c:v>Dec 17, 2018</c:v>
                </c:pt>
                <c:pt idx="2568">
                  <c:v>Dec 18, 2018</c:v>
                </c:pt>
                <c:pt idx="2569">
                  <c:v>Dec 19, 2018</c:v>
                </c:pt>
                <c:pt idx="2570">
                  <c:v>Dec 20, 2018</c:v>
                </c:pt>
                <c:pt idx="2571">
                  <c:v>Dec 21, 2018</c:v>
                </c:pt>
                <c:pt idx="2572">
                  <c:v>Dec 24, 2018</c:v>
                </c:pt>
                <c:pt idx="2573">
                  <c:v>Dec 27, 2018</c:v>
                </c:pt>
                <c:pt idx="2574">
                  <c:v>Dec 28, 2018</c:v>
                </c:pt>
                <c:pt idx="2575">
                  <c:v>Dec 31, 2018</c:v>
                </c:pt>
                <c:pt idx="2576">
                  <c:v>Jan 02, 2019</c:v>
                </c:pt>
                <c:pt idx="2577">
                  <c:v>Jan 03, 2019</c:v>
                </c:pt>
                <c:pt idx="2578">
                  <c:v>Jan 04, 2019</c:v>
                </c:pt>
                <c:pt idx="2579">
                  <c:v>Jan 07, 2019</c:v>
                </c:pt>
                <c:pt idx="2580">
                  <c:v>Jan 08, 2019</c:v>
                </c:pt>
                <c:pt idx="2581">
                  <c:v>Jan 09, 2019</c:v>
                </c:pt>
                <c:pt idx="2582">
                  <c:v>Jan 10, 2019</c:v>
                </c:pt>
                <c:pt idx="2583">
                  <c:v>Jan 11, 2019</c:v>
                </c:pt>
                <c:pt idx="2584">
                  <c:v>Jan 14, 2019</c:v>
                </c:pt>
                <c:pt idx="2585">
                  <c:v>Jan 15, 2019</c:v>
                </c:pt>
                <c:pt idx="2586">
                  <c:v>Jan 16, 2019</c:v>
                </c:pt>
                <c:pt idx="2587">
                  <c:v>Jan 17, 2019</c:v>
                </c:pt>
                <c:pt idx="2588">
                  <c:v>Jan 18, 2019</c:v>
                </c:pt>
                <c:pt idx="2589">
                  <c:v>Jan 21, 2019</c:v>
                </c:pt>
                <c:pt idx="2590">
                  <c:v>Jan 22, 2019</c:v>
                </c:pt>
                <c:pt idx="2591">
                  <c:v>Jan 23, 2019</c:v>
                </c:pt>
                <c:pt idx="2592">
                  <c:v>Jan 24, 2019</c:v>
                </c:pt>
                <c:pt idx="2593">
                  <c:v>Jan 25, 2019</c:v>
                </c:pt>
                <c:pt idx="2594">
                  <c:v>Jan 28, 2019</c:v>
                </c:pt>
                <c:pt idx="2595">
                  <c:v>Jan 29, 2019</c:v>
                </c:pt>
                <c:pt idx="2596">
                  <c:v>Jan 30, 2019</c:v>
                </c:pt>
                <c:pt idx="2597">
                  <c:v>Jan 31, 2019</c:v>
                </c:pt>
                <c:pt idx="2598">
                  <c:v>Feb 01, 2019</c:v>
                </c:pt>
                <c:pt idx="2599">
                  <c:v>Feb 04, 2019</c:v>
                </c:pt>
                <c:pt idx="2600">
                  <c:v>Feb 05, 2019</c:v>
                </c:pt>
                <c:pt idx="2601">
                  <c:v>Feb 06, 2019</c:v>
                </c:pt>
                <c:pt idx="2602">
                  <c:v>Feb 07, 2019</c:v>
                </c:pt>
                <c:pt idx="2603">
                  <c:v>Feb 08, 2019</c:v>
                </c:pt>
                <c:pt idx="2604">
                  <c:v>Feb 11, 2019</c:v>
                </c:pt>
                <c:pt idx="2605">
                  <c:v>Feb 12, 2019</c:v>
                </c:pt>
                <c:pt idx="2606">
                  <c:v>Feb 13, 2019</c:v>
                </c:pt>
                <c:pt idx="2607">
                  <c:v>Feb 14, 2019</c:v>
                </c:pt>
                <c:pt idx="2608">
                  <c:v>Feb 15, 2019</c:v>
                </c:pt>
                <c:pt idx="2609">
                  <c:v>Feb 18, 2019</c:v>
                </c:pt>
                <c:pt idx="2610">
                  <c:v>Feb 19, 2019</c:v>
                </c:pt>
                <c:pt idx="2611">
                  <c:v>Feb 20, 2019</c:v>
                </c:pt>
                <c:pt idx="2612">
                  <c:v>Feb 21, 2019</c:v>
                </c:pt>
                <c:pt idx="2613">
                  <c:v>Feb 22, 2019</c:v>
                </c:pt>
                <c:pt idx="2614">
                  <c:v>Feb 25, 2019</c:v>
                </c:pt>
                <c:pt idx="2615">
                  <c:v>Feb 26, 2019</c:v>
                </c:pt>
                <c:pt idx="2616">
                  <c:v>Feb 27, 2019</c:v>
                </c:pt>
                <c:pt idx="2617">
                  <c:v>Feb 28, 2019</c:v>
                </c:pt>
                <c:pt idx="2618">
                  <c:v>Mar 01, 2019</c:v>
                </c:pt>
                <c:pt idx="2619">
                  <c:v>Mar 04, 2019</c:v>
                </c:pt>
                <c:pt idx="2620">
                  <c:v>Mar 05, 2019</c:v>
                </c:pt>
                <c:pt idx="2621">
                  <c:v>Mar 06, 2019</c:v>
                </c:pt>
                <c:pt idx="2622">
                  <c:v>Mar 07, 2019</c:v>
                </c:pt>
                <c:pt idx="2623">
                  <c:v>Mar 08, 2019</c:v>
                </c:pt>
                <c:pt idx="2624">
                  <c:v>Mar 11, 2019</c:v>
                </c:pt>
                <c:pt idx="2625">
                  <c:v>Mar 12, 2019</c:v>
                </c:pt>
                <c:pt idx="2626">
                  <c:v>Mar 13, 2019</c:v>
                </c:pt>
                <c:pt idx="2627">
                  <c:v>Mar 14, 2019</c:v>
                </c:pt>
                <c:pt idx="2628">
                  <c:v>Mar 15, 2019</c:v>
                </c:pt>
                <c:pt idx="2629">
                  <c:v>Mar 18, 2019</c:v>
                </c:pt>
                <c:pt idx="2630">
                  <c:v>Mar 19, 2019</c:v>
                </c:pt>
                <c:pt idx="2631">
                  <c:v>Mar 20, 2019</c:v>
                </c:pt>
                <c:pt idx="2632">
                  <c:v>Mar 21, 2019</c:v>
                </c:pt>
                <c:pt idx="2633">
                  <c:v>Mar 22, 2019</c:v>
                </c:pt>
                <c:pt idx="2634">
                  <c:v>Mar 25, 2019</c:v>
                </c:pt>
                <c:pt idx="2635">
                  <c:v>Mar 26, 2019</c:v>
                </c:pt>
                <c:pt idx="2636">
                  <c:v>Mar 27, 2019</c:v>
                </c:pt>
                <c:pt idx="2637">
                  <c:v>Mar 28, 2019</c:v>
                </c:pt>
                <c:pt idx="2638">
                  <c:v>Mar 29, 2019</c:v>
                </c:pt>
                <c:pt idx="2639">
                  <c:v>Apr 01, 2019</c:v>
                </c:pt>
                <c:pt idx="2640">
                  <c:v>Apr 02, 2019</c:v>
                </c:pt>
                <c:pt idx="2641">
                  <c:v>Apr 03, 2019</c:v>
                </c:pt>
                <c:pt idx="2642">
                  <c:v>Apr 04, 2019</c:v>
                </c:pt>
                <c:pt idx="2643">
                  <c:v>Apr 05, 2019</c:v>
                </c:pt>
                <c:pt idx="2644">
                  <c:v>Apr 08, 2019</c:v>
                </c:pt>
                <c:pt idx="2645">
                  <c:v>Apr 09, 2019</c:v>
                </c:pt>
                <c:pt idx="2646">
                  <c:v>Apr 10, 2019</c:v>
                </c:pt>
                <c:pt idx="2647">
                  <c:v>Apr 11, 2019</c:v>
                </c:pt>
                <c:pt idx="2648">
                  <c:v>Apr 12, 2019</c:v>
                </c:pt>
                <c:pt idx="2649">
                  <c:v>Apr 15, 2019</c:v>
                </c:pt>
                <c:pt idx="2650">
                  <c:v>Apr 16, 2019</c:v>
                </c:pt>
                <c:pt idx="2651">
                  <c:v>Apr 17, 2019</c:v>
                </c:pt>
                <c:pt idx="2652">
                  <c:v>Apr 18, 2019</c:v>
                </c:pt>
                <c:pt idx="2653">
                  <c:v>Apr 23, 2019</c:v>
                </c:pt>
                <c:pt idx="2654">
                  <c:v>Apr 24, 2019</c:v>
                </c:pt>
                <c:pt idx="2655">
                  <c:v>Apr 25, 2019</c:v>
                </c:pt>
                <c:pt idx="2656">
                  <c:v>Apr 26, 2019</c:v>
                </c:pt>
                <c:pt idx="2657">
                  <c:v>Apr 29, 2019</c:v>
                </c:pt>
                <c:pt idx="2658">
                  <c:v>Apr 30, 2019</c:v>
                </c:pt>
                <c:pt idx="2659">
                  <c:v>May 01, 2019</c:v>
                </c:pt>
                <c:pt idx="2660">
                  <c:v>May 02, 2019</c:v>
                </c:pt>
                <c:pt idx="2661">
                  <c:v>May 03, 2019</c:v>
                </c:pt>
                <c:pt idx="2662">
                  <c:v>May 06, 2019</c:v>
                </c:pt>
                <c:pt idx="2663">
                  <c:v>May 07, 2019</c:v>
                </c:pt>
                <c:pt idx="2664">
                  <c:v>May 08, 2019</c:v>
                </c:pt>
                <c:pt idx="2665">
                  <c:v>May 09, 2019</c:v>
                </c:pt>
                <c:pt idx="2666">
                  <c:v>May 10, 2019</c:v>
                </c:pt>
                <c:pt idx="2667">
                  <c:v>May 13, 2019</c:v>
                </c:pt>
                <c:pt idx="2668">
                  <c:v>May 14, 2019</c:v>
                </c:pt>
                <c:pt idx="2669">
                  <c:v>May 15, 2019</c:v>
                </c:pt>
                <c:pt idx="2670">
                  <c:v>May 16, 2019</c:v>
                </c:pt>
                <c:pt idx="2671">
                  <c:v>May 17, 2019</c:v>
                </c:pt>
                <c:pt idx="2672">
                  <c:v>May 20, 2019</c:v>
                </c:pt>
                <c:pt idx="2673">
                  <c:v>May 21, 2019</c:v>
                </c:pt>
                <c:pt idx="2674">
                  <c:v>May 22, 2019</c:v>
                </c:pt>
                <c:pt idx="2675">
                  <c:v>May 23, 2019</c:v>
                </c:pt>
                <c:pt idx="2676">
                  <c:v>May 24, 2019</c:v>
                </c:pt>
                <c:pt idx="2677">
                  <c:v>May 27, 2019</c:v>
                </c:pt>
                <c:pt idx="2678">
                  <c:v>May 28, 2019</c:v>
                </c:pt>
                <c:pt idx="2679">
                  <c:v>May 29, 2019</c:v>
                </c:pt>
                <c:pt idx="2680">
                  <c:v>May 30, 2019</c:v>
                </c:pt>
                <c:pt idx="2681">
                  <c:v>May 31, 2019</c:v>
                </c:pt>
                <c:pt idx="2682">
                  <c:v>Jun 03, 2019</c:v>
                </c:pt>
                <c:pt idx="2683">
                  <c:v>Jun 04, 2019</c:v>
                </c:pt>
                <c:pt idx="2684">
                  <c:v>Jun 05, 2019</c:v>
                </c:pt>
                <c:pt idx="2685">
                  <c:v>Jun 06, 2019</c:v>
                </c:pt>
                <c:pt idx="2686">
                  <c:v>Jun 07, 2019</c:v>
                </c:pt>
                <c:pt idx="2687">
                  <c:v>Jun 10, 2019</c:v>
                </c:pt>
                <c:pt idx="2688">
                  <c:v>Jun 11, 2019</c:v>
                </c:pt>
                <c:pt idx="2689">
                  <c:v>Jun 12, 2019</c:v>
                </c:pt>
                <c:pt idx="2690">
                  <c:v>Jun 13, 2019</c:v>
                </c:pt>
                <c:pt idx="2691">
                  <c:v>Jun 14, 2019</c:v>
                </c:pt>
                <c:pt idx="2692">
                  <c:v>Jun 17, 2019</c:v>
                </c:pt>
                <c:pt idx="2693">
                  <c:v>Jun 18, 2019</c:v>
                </c:pt>
                <c:pt idx="2694">
                  <c:v>Jun 19, 2019</c:v>
                </c:pt>
                <c:pt idx="2695">
                  <c:v>Jun 20, 2019</c:v>
                </c:pt>
                <c:pt idx="2696">
                  <c:v>Jun 21, 2019</c:v>
                </c:pt>
                <c:pt idx="2697">
                  <c:v>Jun 24, 2019</c:v>
                </c:pt>
                <c:pt idx="2698">
                  <c:v>Jun 25, 2019</c:v>
                </c:pt>
                <c:pt idx="2699">
                  <c:v>Jun 26, 2019</c:v>
                </c:pt>
                <c:pt idx="2700">
                  <c:v>Jun 27, 2019</c:v>
                </c:pt>
                <c:pt idx="2701">
                  <c:v>Jun 28, 2019</c:v>
                </c:pt>
                <c:pt idx="2702">
                  <c:v>Jul 01, 2019</c:v>
                </c:pt>
                <c:pt idx="2703">
                  <c:v>Jul 02, 2019</c:v>
                </c:pt>
                <c:pt idx="2704">
                  <c:v>Jul 03, 2019</c:v>
                </c:pt>
                <c:pt idx="2705">
                  <c:v>Jul 04, 2019</c:v>
                </c:pt>
                <c:pt idx="2706">
                  <c:v>Jul 05, 2019</c:v>
                </c:pt>
                <c:pt idx="2707">
                  <c:v>Jul 08, 2019</c:v>
                </c:pt>
                <c:pt idx="2708">
                  <c:v>Jul 09, 2019</c:v>
                </c:pt>
                <c:pt idx="2709">
                  <c:v>Jul 10, 2019</c:v>
                </c:pt>
                <c:pt idx="2710">
                  <c:v>Jul 11, 2019</c:v>
                </c:pt>
                <c:pt idx="2711">
                  <c:v>Jul 12, 2019</c:v>
                </c:pt>
                <c:pt idx="2712">
                  <c:v>Jul 15, 2019</c:v>
                </c:pt>
                <c:pt idx="2713">
                  <c:v>Jul 16, 2019</c:v>
                </c:pt>
                <c:pt idx="2714">
                  <c:v>Jul 17, 2019</c:v>
                </c:pt>
                <c:pt idx="2715">
                  <c:v>Jul 18, 2019</c:v>
                </c:pt>
                <c:pt idx="2716">
                  <c:v>Jul 19, 2019</c:v>
                </c:pt>
                <c:pt idx="2717">
                  <c:v>Jul 22, 2019</c:v>
                </c:pt>
                <c:pt idx="2718">
                  <c:v>Jul 23, 2019</c:v>
                </c:pt>
                <c:pt idx="2719">
                  <c:v>Jul 24, 2019</c:v>
                </c:pt>
                <c:pt idx="2720">
                  <c:v>Jul 25, 2019</c:v>
                </c:pt>
                <c:pt idx="2721">
                  <c:v>Jul 26, 2019</c:v>
                </c:pt>
                <c:pt idx="2722">
                  <c:v>Jul 29, 2019</c:v>
                </c:pt>
                <c:pt idx="2723">
                  <c:v>Jul 30, 2019</c:v>
                </c:pt>
                <c:pt idx="2724">
                  <c:v>Jul 31, 2019</c:v>
                </c:pt>
                <c:pt idx="2725">
                  <c:v>Aug 01, 2019</c:v>
                </c:pt>
                <c:pt idx="2726">
                  <c:v>Aug 02, 2019</c:v>
                </c:pt>
                <c:pt idx="2727">
                  <c:v>Aug 05, 2019</c:v>
                </c:pt>
                <c:pt idx="2728">
                  <c:v>Aug 06, 2019</c:v>
                </c:pt>
                <c:pt idx="2729">
                  <c:v>Aug 07, 2019</c:v>
                </c:pt>
                <c:pt idx="2730">
                  <c:v>Aug 08, 2019</c:v>
                </c:pt>
                <c:pt idx="2731">
                  <c:v>Aug 09, 2019</c:v>
                </c:pt>
                <c:pt idx="2732">
                  <c:v>Aug 12, 2019</c:v>
                </c:pt>
                <c:pt idx="2733">
                  <c:v>Aug 13, 2019</c:v>
                </c:pt>
                <c:pt idx="2734">
                  <c:v>Aug 14, 2019</c:v>
                </c:pt>
                <c:pt idx="2735">
                  <c:v>Aug 15, 2019</c:v>
                </c:pt>
                <c:pt idx="2736">
                  <c:v>Aug 16, 2019</c:v>
                </c:pt>
                <c:pt idx="2737">
                  <c:v>Aug 19, 2019</c:v>
                </c:pt>
                <c:pt idx="2738">
                  <c:v>Aug 20, 2019</c:v>
                </c:pt>
                <c:pt idx="2739">
                  <c:v>Aug 21, 2019</c:v>
                </c:pt>
                <c:pt idx="2740">
                  <c:v>Aug 22, 2019</c:v>
                </c:pt>
                <c:pt idx="2741">
                  <c:v>Aug 23, 2019</c:v>
                </c:pt>
                <c:pt idx="2742">
                  <c:v>Aug 26, 2019</c:v>
                </c:pt>
                <c:pt idx="2743">
                  <c:v>Aug 27, 2019</c:v>
                </c:pt>
                <c:pt idx="2744">
                  <c:v>Aug 28, 2019</c:v>
                </c:pt>
                <c:pt idx="2745">
                  <c:v>Aug 29, 2019</c:v>
                </c:pt>
                <c:pt idx="2746">
                  <c:v>Aug 30, 2019</c:v>
                </c:pt>
                <c:pt idx="2747">
                  <c:v>Sep 02, 2019</c:v>
                </c:pt>
                <c:pt idx="2748">
                  <c:v>Sep 03, 2019</c:v>
                </c:pt>
                <c:pt idx="2749">
                  <c:v>Sep 04, 2019</c:v>
                </c:pt>
                <c:pt idx="2750">
                  <c:v>Sep 05, 2019</c:v>
                </c:pt>
                <c:pt idx="2751">
                  <c:v>Sep 06, 2019</c:v>
                </c:pt>
                <c:pt idx="2752">
                  <c:v>Sep 09, 2019</c:v>
                </c:pt>
                <c:pt idx="2753">
                  <c:v>Sep 10, 2019</c:v>
                </c:pt>
                <c:pt idx="2754">
                  <c:v>Sep 11, 2019</c:v>
                </c:pt>
                <c:pt idx="2755">
                  <c:v>Sep 12, 2019</c:v>
                </c:pt>
                <c:pt idx="2756">
                  <c:v>Sep 13, 2019</c:v>
                </c:pt>
                <c:pt idx="2757">
                  <c:v>Sep 16, 2019</c:v>
                </c:pt>
                <c:pt idx="2758">
                  <c:v>Sep 17, 2019</c:v>
                </c:pt>
                <c:pt idx="2759">
                  <c:v>Sep 18, 2019</c:v>
                </c:pt>
                <c:pt idx="2760">
                  <c:v>Sep 19, 2019</c:v>
                </c:pt>
                <c:pt idx="2761">
                  <c:v>Sep 20, 2019</c:v>
                </c:pt>
                <c:pt idx="2762">
                  <c:v>Sep 23, 2019</c:v>
                </c:pt>
                <c:pt idx="2763">
                  <c:v>Sep 24, 2019</c:v>
                </c:pt>
                <c:pt idx="2764">
                  <c:v>Sep 25, 2019</c:v>
                </c:pt>
                <c:pt idx="2765">
                  <c:v>Sep 26, 2019</c:v>
                </c:pt>
                <c:pt idx="2766">
                  <c:v>Sep 27, 2019</c:v>
                </c:pt>
                <c:pt idx="2767">
                  <c:v>Sep 30, 2019</c:v>
                </c:pt>
                <c:pt idx="2768">
                  <c:v>Oct 01, 2019</c:v>
                </c:pt>
                <c:pt idx="2769">
                  <c:v>Oct 02, 2019</c:v>
                </c:pt>
                <c:pt idx="2770">
                  <c:v>Oct 03, 2019</c:v>
                </c:pt>
                <c:pt idx="2771">
                  <c:v>Oct 04, 2019</c:v>
                </c:pt>
                <c:pt idx="2772">
                  <c:v>Oct 07, 2019</c:v>
                </c:pt>
                <c:pt idx="2773">
                  <c:v>Oct 08, 2019</c:v>
                </c:pt>
                <c:pt idx="2774">
                  <c:v>Oct 09, 2019</c:v>
                </c:pt>
                <c:pt idx="2775">
                  <c:v>Oct 10, 2019</c:v>
                </c:pt>
                <c:pt idx="2776">
                  <c:v>Oct 11, 2019</c:v>
                </c:pt>
                <c:pt idx="2777">
                  <c:v>Oct 14, 2019</c:v>
                </c:pt>
                <c:pt idx="2778">
                  <c:v>Oct 15, 2019</c:v>
                </c:pt>
                <c:pt idx="2779">
                  <c:v>Oct 16, 2019</c:v>
                </c:pt>
                <c:pt idx="2780">
                  <c:v>Oct 17, 2019</c:v>
                </c:pt>
                <c:pt idx="2781">
                  <c:v>Oct 18, 2019</c:v>
                </c:pt>
                <c:pt idx="2782">
                  <c:v>Oct 21, 2019</c:v>
                </c:pt>
                <c:pt idx="2783">
                  <c:v>Oct 22, 2019</c:v>
                </c:pt>
                <c:pt idx="2784">
                  <c:v>Oct 23, 2019</c:v>
                </c:pt>
                <c:pt idx="2785">
                  <c:v>Oct 24, 2019</c:v>
                </c:pt>
                <c:pt idx="2786">
                  <c:v>Oct 25, 2019</c:v>
                </c:pt>
                <c:pt idx="2787">
                  <c:v>Oct 28, 2019</c:v>
                </c:pt>
                <c:pt idx="2788">
                  <c:v>Oct 29, 2019</c:v>
                </c:pt>
                <c:pt idx="2789">
                  <c:v>Oct 30, 2019</c:v>
                </c:pt>
                <c:pt idx="2790">
                  <c:v>Oct 31, 2019</c:v>
                </c:pt>
                <c:pt idx="2791">
                  <c:v>Nov 01, 2019</c:v>
                </c:pt>
                <c:pt idx="2792">
                  <c:v>Nov 04, 2019</c:v>
                </c:pt>
                <c:pt idx="2793">
                  <c:v>Nov 05, 2019</c:v>
                </c:pt>
                <c:pt idx="2794">
                  <c:v>Nov 06, 2019</c:v>
                </c:pt>
                <c:pt idx="2795">
                  <c:v>Nov 07, 2019</c:v>
                </c:pt>
                <c:pt idx="2796">
                  <c:v>Nov 08, 2019</c:v>
                </c:pt>
                <c:pt idx="2797">
                  <c:v>Nov 11, 2019</c:v>
                </c:pt>
                <c:pt idx="2798">
                  <c:v>Nov 12, 2019</c:v>
                </c:pt>
                <c:pt idx="2799">
                  <c:v>Nov 13, 2019</c:v>
                </c:pt>
                <c:pt idx="2800">
                  <c:v>Nov 14, 2019</c:v>
                </c:pt>
                <c:pt idx="2801">
                  <c:v>Nov 15, 2019</c:v>
                </c:pt>
                <c:pt idx="2802">
                  <c:v>Nov 18, 2019</c:v>
                </c:pt>
                <c:pt idx="2803">
                  <c:v>Nov 19, 2019</c:v>
                </c:pt>
                <c:pt idx="2804">
                  <c:v>Nov 20, 2019</c:v>
                </c:pt>
                <c:pt idx="2805">
                  <c:v>Nov 21, 2019</c:v>
                </c:pt>
                <c:pt idx="2806">
                  <c:v>Nov 22, 2019</c:v>
                </c:pt>
                <c:pt idx="2807">
                  <c:v>Nov 25, 2019</c:v>
                </c:pt>
                <c:pt idx="2808">
                  <c:v>Nov 26, 2019</c:v>
                </c:pt>
                <c:pt idx="2809">
                  <c:v>Nov 27, 2019</c:v>
                </c:pt>
                <c:pt idx="2810">
                  <c:v>Nov 28, 2019</c:v>
                </c:pt>
                <c:pt idx="2811">
                  <c:v>Nov 29, 2019</c:v>
                </c:pt>
                <c:pt idx="2812">
                  <c:v>Dec 02, 2019</c:v>
                </c:pt>
                <c:pt idx="2813">
                  <c:v>Dec 03, 2019</c:v>
                </c:pt>
                <c:pt idx="2814">
                  <c:v>Dec 04, 2019</c:v>
                </c:pt>
                <c:pt idx="2815">
                  <c:v>Dec 05, 2019</c:v>
                </c:pt>
                <c:pt idx="2816">
                  <c:v>Dec 06, 2019</c:v>
                </c:pt>
                <c:pt idx="2817">
                  <c:v>Dec 09, 2019</c:v>
                </c:pt>
                <c:pt idx="2818">
                  <c:v>Dec 10, 2019</c:v>
                </c:pt>
                <c:pt idx="2819">
                  <c:v>Dec 11, 2019</c:v>
                </c:pt>
                <c:pt idx="2820">
                  <c:v>Dec 12, 2019</c:v>
                </c:pt>
                <c:pt idx="2821">
                  <c:v>Dec 13, 2019</c:v>
                </c:pt>
                <c:pt idx="2822">
                  <c:v>Dec 16, 2019</c:v>
                </c:pt>
                <c:pt idx="2823">
                  <c:v>Dec 17, 2019</c:v>
                </c:pt>
                <c:pt idx="2824">
                  <c:v>Dec 18, 2019</c:v>
                </c:pt>
                <c:pt idx="2825">
                  <c:v>Dec 19, 2019</c:v>
                </c:pt>
                <c:pt idx="2826">
                  <c:v>Dec 20, 2019</c:v>
                </c:pt>
                <c:pt idx="2827">
                  <c:v>Dec 23, 2019</c:v>
                </c:pt>
                <c:pt idx="2828">
                  <c:v>Dec 24, 2019</c:v>
                </c:pt>
                <c:pt idx="2829">
                  <c:v>Dec 26, 2019</c:v>
                </c:pt>
                <c:pt idx="2830">
                  <c:v>Dec 27, 2019</c:v>
                </c:pt>
                <c:pt idx="2831">
                  <c:v>Dec 30, 2019</c:v>
                </c:pt>
                <c:pt idx="2832">
                  <c:v>Dec 31, 2019</c:v>
                </c:pt>
                <c:pt idx="2833">
                  <c:v>Jan 02, 2020</c:v>
                </c:pt>
                <c:pt idx="2834">
                  <c:v>Jan 03, 2020</c:v>
                </c:pt>
                <c:pt idx="2835">
                  <c:v>Jan 06, 2020</c:v>
                </c:pt>
                <c:pt idx="2836">
                  <c:v>Jan 07, 2020</c:v>
                </c:pt>
                <c:pt idx="2837">
                  <c:v>Jan 08, 2020</c:v>
                </c:pt>
                <c:pt idx="2838">
                  <c:v>Jan 09, 2020</c:v>
                </c:pt>
                <c:pt idx="2839">
                  <c:v>Jan 10, 2020</c:v>
                </c:pt>
                <c:pt idx="2840">
                  <c:v>Jan 13, 2020</c:v>
                </c:pt>
                <c:pt idx="2841">
                  <c:v>Jan 14, 2020</c:v>
                </c:pt>
                <c:pt idx="2842">
                  <c:v>Jan 15, 2020</c:v>
                </c:pt>
                <c:pt idx="2843">
                  <c:v>Jan 16, 2020</c:v>
                </c:pt>
                <c:pt idx="2844">
                  <c:v>Jan 17, 2020</c:v>
                </c:pt>
                <c:pt idx="2845">
                  <c:v>Jan 20, 2020</c:v>
                </c:pt>
                <c:pt idx="2846">
                  <c:v>Jan 21, 2020</c:v>
                </c:pt>
                <c:pt idx="2847">
                  <c:v>Jan 22, 2020</c:v>
                </c:pt>
                <c:pt idx="2848">
                  <c:v>Jan 23, 2020</c:v>
                </c:pt>
                <c:pt idx="2849">
                  <c:v>Jan 24, 2020</c:v>
                </c:pt>
                <c:pt idx="2850">
                  <c:v>Jan 27, 2020</c:v>
                </c:pt>
                <c:pt idx="2851">
                  <c:v>Jan 28, 2020</c:v>
                </c:pt>
                <c:pt idx="2852">
                  <c:v>Jan 29, 2020</c:v>
                </c:pt>
                <c:pt idx="2853">
                  <c:v>Jan 30, 2020</c:v>
                </c:pt>
                <c:pt idx="2854">
                  <c:v>Jan 31, 2020</c:v>
                </c:pt>
                <c:pt idx="2855">
                  <c:v>Feb 03, 2020</c:v>
                </c:pt>
                <c:pt idx="2856">
                  <c:v>Feb 04, 2020</c:v>
                </c:pt>
                <c:pt idx="2857">
                  <c:v>Feb 05, 2020</c:v>
                </c:pt>
                <c:pt idx="2858">
                  <c:v>Feb 06, 2020</c:v>
                </c:pt>
                <c:pt idx="2859">
                  <c:v>Feb 07, 2020</c:v>
                </c:pt>
                <c:pt idx="2860">
                  <c:v>Feb 10, 2020</c:v>
                </c:pt>
                <c:pt idx="2861">
                  <c:v>Feb 11, 2020</c:v>
                </c:pt>
                <c:pt idx="2862">
                  <c:v>Feb 12, 2020</c:v>
                </c:pt>
                <c:pt idx="2863">
                  <c:v>Feb 13, 2020</c:v>
                </c:pt>
                <c:pt idx="2864">
                  <c:v>Feb 14, 2020</c:v>
                </c:pt>
                <c:pt idx="2865">
                  <c:v>Feb 17, 2020</c:v>
                </c:pt>
                <c:pt idx="2866">
                  <c:v>Feb 18, 2020</c:v>
                </c:pt>
                <c:pt idx="2867">
                  <c:v>Feb 19, 2020</c:v>
                </c:pt>
                <c:pt idx="2868">
                  <c:v>Feb 20, 2020</c:v>
                </c:pt>
                <c:pt idx="2869">
                  <c:v>Feb 21, 2020</c:v>
                </c:pt>
                <c:pt idx="2870">
                  <c:v>Feb 24, 2020</c:v>
                </c:pt>
                <c:pt idx="2871">
                  <c:v>Feb 25, 2020</c:v>
                </c:pt>
                <c:pt idx="2872">
                  <c:v>Feb 26, 2020</c:v>
                </c:pt>
                <c:pt idx="2873">
                  <c:v>Feb 27, 2020</c:v>
                </c:pt>
                <c:pt idx="2874">
                  <c:v>Feb 28, 2020</c:v>
                </c:pt>
                <c:pt idx="2875">
                  <c:v>Mar 02, 2020</c:v>
                </c:pt>
                <c:pt idx="2876">
                  <c:v>Mar 03, 2020</c:v>
                </c:pt>
                <c:pt idx="2877">
                  <c:v>Mar 04, 2020</c:v>
                </c:pt>
                <c:pt idx="2878">
                  <c:v>Mar 05, 2020</c:v>
                </c:pt>
                <c:pt idx="2879">
                  <c:v>Mar 06, 2020</c:v>
                </c:pt>
                <c:pt idx="2880">
                  <c:v>Mar 09, 2020</c:v>
                </c:pt>
                <c:pt idx="2881">
                  <c:v>Mar 10, 2020</c:v>
                </c:pt>
                <c:pt idx="2882">
                  <c:v>Mar 11, 2020</c:v>
                </c:pt>
                <c:pt idx="2883">
                  <c:v>Mar 12, 2020</c:v>
                </c:pt>
                <c:pt idx="2884">
                  <c:v>Mar 13, 2020</c:v>
                </c:pt>
                <c:pt idx="2885">
                  <c:v>Mar 16, 2020</c:v>
                </c:pt>
                <c:pt idx="2886">
                  <c:v>Mar 17, 2020</c:v>
                </c:pt>
                <c:pt idx="2887">
                  <c:v>Mar 18, 2020</c:v>
                </c:pt>
                <c:pt idx="2888">
                  <c:v>Mar 19, 2020</c:v>
                </c:pt>
                <c:pt idx="2889">
                  <c:v>Mar 20, 2020</c:v>
                </c:pt>
                <c:pt idx="2890">
                  <c:v>Mar 23, 2020</c:v>
                </c:pt>
                <c:pt idx="2891">
                  <c:v>Mar 24, 2020</c:v>
                </c:pt>
                <c:pt idx="2892">
                  <c:v>Mar 25, 2020</c:v>
                </c:pt>
                <c:pt idx="2893">
                  <c:v>Mar 26, 2020</c:v>
                </c:pt>
                <c:pt idx="2894">
                  <c:v>Mar 27, 2020</c:v>
                </c:pt>
                <c:pt idx="2895">
                  <c:v>Mar 30, 2020</c:v>
                </c:pt>
                <c:pt idx="2896">
                  <c:v>Mar 31, 2020</c:v>
                </c:pt>
                <c:pt idx="2897">
                  <c:v>Apr 01, 2020</c:v>
                </c:pt>
                <c:pt idx="2898">
                  <c:v>Apr 02, 2020</c:v>
                </c:pt>
                <c:pt idx="2899">
                  <c:v>Apr 03, 2020</c:v>
                </c:pt>
                <c:pt idx="2900">
                  <c:v>Apr 06, 2020</c:v>
                </c:pt>
                <c:pt idx="2901">
                  <c:v>Apr 07, 2020</c:v>
                </c:pt>
                <c:pt idx="2902">
                  <c:v>Apr 08, 2020</c:v>
                </c:pt>
                <c:pt idx="2903">
                  <c:v>Apr 09, 2020</c:v>
                </c:pt>
                <c:pt idx="2904">
                  <c:v>Apr 14, 2020</c:v>
                </c:pt>
                <c:pt idx="2905">
                  <c:v>Apr 15, 2020</c:v>
                </c:pt>
                <c:pt idx="2906">
                  <c:v>Apr 16, 2020</c:v>
                </c:pt>
                <c:pt idx="2907">
                  <c:v>Apr 17, 2020</c:v>
                </c:pt>
                <c:pt idx="2908">
                  <c:v>Apr 20, 2020</c:v>
                </c:pt>
                <c:pt idx="2909">
                  <c:v>Apr 21, 2020</c:v>
                </c:pt>
                <c:pt idx="2910">
                  <c:v>Apr 22, 2020</c:v>
                </c:pt>
                <c:pt idx="2911">
                  <c:v>Apr 23, 2020</c:v>
                </c:pt>
                <c:pt idx="2912">
                  <c:v>Apr 24, 2020</c:v>
                </c:pt>
                <c:pt idx="2913">
                  <c:v>Apr 27, 2020</c:v>
                </c:pt>
                <c:pt idx="2914">
                  <c:v>Apr 28, 2020</c:v>
                </c:pt>
                <c:pt idx="2915">
                  <c:v>Apr 29, 2020</c:v>
                </c:pt>
                <c:pt idx="2916">
                  <c:v>Apr 30, 2020</c:v>
                </c:pt>
                <c:pt idx="2917">
                  <c:v>May 01, 2020</c:v>
                </c:pt>
                <c:pt idx="2918">
                  <c:v>May 04, 2020</c:v>
                </c:pt>
                <c:pt idx="2919">
                  <c:v>May 05, 2020</c:v>
                </c:pt>
                <c:pt idx="2920">
                  <c:v>May 06, 2020</c:v>
                </c:pt>
                <c:pt idx="2921">
                  <c:v>May 07, 2020</c:v>
                </c:pt>
                <c:pt idx="2922">
                  <c:v>May 08, 2020</c:v>
                </c:pt>
                <c:pt idx="2923">
                  <c:v>May 11, 2020</c:v>
                </c:pt>
                <c:pt idx="2924">
                  <c:v>May 12, 2020</c:v>
                </c:pt>
                <c:pt idx="2925">
                  <c:v>May 13, 2020</c:v>
                </c:pt>
                <c:pt idx="2926">
                  <c:v>May 14, 2020</c:v>
                </c:pt>
                <c:pt idx="2927">
                  <c:v>May 15, 2020</c:v>
                </c:pt>
                <c:pt idx="2928">
                  <c:v>May 18, 2020</c:v>
                </c:pt>
                <c:pt idx="2929">
                  <c:v>May 19, 2020</c:v>
                </c:pt>
                <c:pt idx="2930">
                  <c:v>May 20, 2020</c:v>
                </c:pt>
                <c:pt idx="2931">
                  <c:v>May 21, 2020</c:v>
                </c:pt>
                <c:pt idx="2932">
                  <c:v>May 22, 2020</c:v>
                </c:pt>
                <c:pt idx="2933">
                  <c:v>May 25, 2020</c:v>
                </c:pt>
                <c:pt idx="2934">
                  <c:v>May 26, 2020</c:v>
                </c:pt>
                <c:pt idx="2935">
                  <c:v>May 27, 2020</c:v>
                </c:pt>
                <c:pt idx="2936">
                  <c:v>May 28, 2020</c:v>
                </c:pt>
                <c:pt idx="2937">
                  <c:v>May 29, 2020</c:v>
                </c:pt>
                <c:pt idx="2938">
                  <c:v>Jun 01, 2020</c:v>
                </c:pt>
                <c:pt idx="2939">
                  <c:v>Jun 02, 2020</c:v>
                </c:pt>
                <c:pt idx="2940">
                  <c:v>Jun 03, 2020</c:v>
                </c:pt>
                <c:pt idx="2941">
                  <c:v>Jun 04, 2020</c:v>
                </c:pt>
                <c:pt idx="2942">
                  <c:v>Jun 05, 2020</c:v>
                </c:pt>
                <c:pt idx="2943">
                  <c:v>Jun 08, 2020</c:v>
                </c:pt>
                <c:pt idx="2944">
                  <c:v>Jun 09, 2020</c:v>
                </c:pt>
                <c:pt idx="2945">
                  <c:v>Jun 10, 2020</c:v>
                </c:pt>
                <c:pt idx="2946">
                  <c:v>Jun 11, 2020</c:v>
                </c:pt>
                <c:pt idx="2947">
                  <c:v>Jun 12, 2020</c:v>
                </c:pt>
                <c:pt idx="2948">
                  <c:v>Jun 15, 2020</c:v>
                </c:pt>
                <c:pt idx="2949">
                  <c:v>Jun 16, 2020</c:v>
                </c:pt>
                <c:pt idx="2950">
                  <c:v>Jun 17, 2020</c:v>
                </c:pt>
                <c:pt idx="2951">
                  <c:v>Jun 18, 2020</c:v>
                </c:pt>
                <c:pt idx="2952">
                  <c:v>Jun 19, 2020</c:v>
                </c:pt>
                <c:pt idx="2953">
                  <c:v>Jun 22, 2020</c:v>
                </c:pt>
                <c:pt idx="2954">
                  <c:v>Jun 23, 2020</c:v>
                </c:pt>
                <c:pt idx="2955">
                  <c:v>Jun 24, 2020</c:v>
                </c:pt>
                <c:pt idx="2956">
                  <c:v>Jun 25, 2020</c:v>
                </c:pt>
                <c:pt idx="2957">
                  <c:v>Jun 26, 2020</c:v>
                </c:pt>
                <c:pt idx="2958">
                  <c:v>Jun 29, 2020</c:v>
                </c:pt>
                <c:pt idx="2959">
                  <c:v>Jun 30, 2020</c:v>
                </c:pt>
                <c:pt idx="2960">
                  <c:v>Jul 01, 2020</c:v>
                </c:pt>
                <c:pt idx="2961">
                  <c:v>Jul 02, 2020</c:v>
                </c:pt>
                <c:pt idx="2962">
                  <c:v>Jul 03, 2020</c:v>
                </c:pt>
                <c:pt idx="2963">
                  <c:v>Jul 06, 2020</c:v>
                </c:pt>
                <c:pt idx="2964">
                  <c:v>Jul 07, 2020</c:v>
                </c:pt>
                <c:pt idx="2965">
                  <c:v>Jul 08, 2020</c:v>
                </c:pt>
                <c:pt idx="2966">
                  <c:v>Jul 09, 2020</c:v>
                </c:pt>
                <c:pt idx="2967">
                  <c:v>Jul 10, 2020</c:v>
                </c:pt>
                <c:pt idx="2968">
                  <c:v>Jul 13, 2020</c:v>
                </c:pt>
                <c:pt idx="2969">
                  <c:v>Jul 14, 2020</c:v>
                </c:pt>
                <c:pt idx="2970">
                  <c:v>Jul 15, 2020</c:v>
                </c:pt>
                <c:pt idx="2971">
                  <c:v>Jul 16, 2020</c:v>
                </c:pt>
                <c:pt idx="2972">
                  <c:v>Jul 17, 2020</c:v>
                </c:pt>
                <c:pt idx="2973">
                  <c:v>Jul 20, 2020</c:v>
                </c:pt>
                <c:pt idx="2974">
                  <c:v>Jul 21, 2020</c:v>
                </c:pt>
                <c:pt idx="2975">
                  <c:v>Jul 22, 2020</c:v>
                </c:pt>
                <c:pt idx="2976">
                  <c:v>Jul 23, 2020</c:v>
                </c:pt>
                <c:pt idx="2977">
                  <c:v>Jul 24, 2020</c:v>
                </c:pt>
                <c:pt idx="2978">
                  <c:v>Jul 27, 2020</c:v>
                </c:pt>
                <c:pt idx="2979">
                  <c:v>Jul 28, 2020</c:v>
                </c:pt>
                <c:pt idx="2980">
                  <c:v>Jul 29, 2020</c:v>
                </c:pt>
                <c:pt idx="2981">
                  <c:v>Jul 30, 2020</c:v>
                </c:pt>
                <c:pt idx="2982">
                  <c:v>Jul 31, 2020</c:v>
                </c:pt>
                <c:pt idx="2983">
                  <c:v>Aug 03, 2020</c:v>
                </c:pt>
                <c:pt idx="2984">
                  <c:v>Aug 04, 2020</c:v>
                </c:pt>
                <c:pt idx="2985">
                  <c:v>Aug 05, 2020</c:v>
                </c:pt>
                <c:pt idx="2986">
                  <c:v>Aug 06, 2020</c:v>
                </c:pt>
                <c:pt idx="2987">
                  <c:v>Aug 07, 2020</c:v>
                </c:pt>
                <c:pt idx="2988">
                  <c:v>Aug 10, 2020</c:v>
                </c:pt>
                <c:pt idx="2989">
                  <c:v>Aug 11, 2020</c:v>
                </c:pt>
                <c:pt idx="2990">
                  <c:v>Aug 12, 2020</c:v>
                </c:pt>
                <c:pt idx="2991">
                  <c:v>Aug 13, 2020</c:v>
                </c:pt>
                <c:pt idx="2992">
                  <c:v>Aug 14, 2020</c:v>
                </c:pt>
                <c:pt idx="2993">
                  <c:v>Aug 17, 2020</c:v>
                </c:pt>
                <c:pt idx="2994">
                  <c:v>Aug 18, 2020</c:v>
                </c:pt>
                <c:pt idx="2995">
                  <c:v>Aug 19, 2020</c:v>
                </c:pt>
                <c:pt idx="2996">
                  <c:v>Aug 20, 2020</c:v>
                </c:pt>
                <c:pt idx="2997">
                  <c:v>Aug 21, 2020</c:v>
                </c:pt>
                <c:pt idx="2998">
                  <c:v>Aug 24, 2020</c:v>
                </c:pt>
                <c:pt idx="2999">
                  <c:v>Aug 25, 2020</c:v>
                </c:pt>
                <c:pt idx="3000">
                  <c:v>Aug 26, 2020</c:v>
                </c:pt>
                <c:pt idx="3001">
                  <c:v>Aug 27, 2020</c:v>
                </c:pt>
                <c:pt idx="3002">
                  <c:v>Aug 28, 2020</c:v>
                </c:pt>
                <c:pt idx="3003">
                  <c:v>Aug 31, 2020</c:v>
                </c:pt>
                <c:pt idx="3004">
                  <c:v>Sep 01, 2020</c:v>
                </c:pt>
                <c:pt idx="3005">
                  <c:v>Sep 02, 2020</c:v>
                </c:pt>
                <c:pt idx="3006">
                  <c:v>Sep 03, 2020</c:v>
                </c:pt>
                <c:pt idx="3007">
                  <c:v>Sep 04, 2020</c:v>
                </c:pt>
                <c:pt idx="3008">
                  <c:v>Sep 07, 2020</c:v>
                </c:pt>
                <c:pt idx="3009">
                  <c:v>Sep 08, 2020</c:v>
                </c:pt>
                <c:pt idx="3010">
                  <c:v>Sep 09, 2020</c:v>
                </c:pt>
                <c:pt idx="3011">
                  <c:v>Sep 10, 2020</c:v>
                </c:pt>
                <c:pt idx="3012">
                  <c:v>Sep 11, 2020</c:v>
                </c:pt>
                <c:pt idx="3013">
                  <c:v>Sep 14, 2020</c:v>
                </c:pt>
                <c:pt idx="3014">
                  <c:v>Sep 15, 2020</c:v>
                </c:pt>
                <c:pt idx="3015">
                  <c:v>Sep 16, 2020</c:v>
                </c:pt>
                <c:pt idx="3016">
                  <c:v>Sep 17, 2020</c:v>
                </c:pt>
                <c:pt idx="3017">
                  <c:v>Sep 18, 2020</c:v>
                </c:pt>
                <c:pt idx="3018">
                  <c:v>Sep 21, 2020</c:v>
                </c:pt>
                <c:pt idx="3019">
                  <c:v>Sep 22, 2020</c:v>
                </c:pt>
                <c:pt idx="3020">
                  <c:v>Sep 23, 2020</c:v>
                </c:pt>
                <c:pt idx="3021">
                  <c:v>Sep 24, 2020</c:v>
                </c:pt>
                <c:pt idx="3022">
                  <c:v>Sep 25, 2020</c:v>
                </c:pt>
                <c:pt idx="3023">
                  <c:v>Sep 28, 2020</c:v>
                </c:pt>
                <c:pt idx="3024">
                  <c:v>Sep 29, 2020</c:v>
                </c:pt>
                <c:pt idx="3025">
                  <c:v>Sep 30, 2020</c:v>
                </c:pt>
                <c:pt idx="3026">
                  <c:v>Oct 01, 2020</c:v>
                </c:pt>
                <c:pt idx="3027">
                  <c:v>Oct 02, 2020</c:v>
                </c:pt>
                <c:pt idx="3028">
                  <c:v>Oct 05, 2020</c:v>
                </c:pt>
                <c:pt idx="3029">
                  <c:v>Oct 06, 2020</c:v>
                </c:pt>
                <c:pt idx="3030">
                  <c:v>Oct 07, 2020</c:v>
                </c:pt>
                <c:pt idx="3031">
                  <c:v>Oct 08, 2020</c:v>
                </c:pt>
                <c:pt idx="3032">
                  <c:v>Oct 09, 2020</c:v>
                </c:pt>
                <c:pt idx="3033">
                  <c:v>Oct 12, 2020</c:v>
                </c:pt>
                <c:pt idx="3034">
                  <c:v>Oct 13, 2020</c:v>
                </c:pt>
                <c:pt idx="3035">
                  <c:v>Oct 14, 2020</c:v>
                </c:pt>
                <c:pt idx="3036">
                  <c:v>Oct 15, 2020</c:v>
                </c:pt>
                <c:pt idx="3037">
                  <c:v>Oct 16, 2020</c:v>
                </c:pt>
                <c:pt idx="3038">
                  <c:v>Oct 19, 2020</c:v>
                </c:pt>
                <c:pt idx="3039">
                  <c:v>Oct 20, 2020</c:v>
                </c:pt>
                <c:pt idx="3040">
                  <c:v>Oct 21, 2020</c:v>
                </c:pt>
                <c:pt idx="3041">
                  <c:v>Oct 22, 2020</c:v>
                </c:pt>
                <c:pt idx="3042">
                  <c:v>Oct 23, 2020</c:v>
                </c:pt>
                <c:pt idx="3043">
                  <c:v>Oct 26, 2020</c:v>
                </c:pt>
                <c:pt idx="3044">
                  <c:v>Oct 27, 2020</c:v>
                </c:pt>
                <c:pt idx="3045">
                  <c:v>Oct 28, 2020</c:v>
                </c:pt>
                <c:pt idx="3046">
                  <c:v>Oct 29, 2020</c:v>
                </c:pt>
                <c:pt idx="3047">
                  <c:v>Oct 30, 2020</c:v>
                </c:pt>
                <c:pt idx="3048">
                  <c:v>Nov 02, 2020</c:v>
                </c:pt>
                <c:pt idx="3049">
                  <c:v>Nov 03, 2020</c:v>
                </c:pt>
                <c:pt idx="3050">
                  <c:v>Nov 04, 2020</c:v>
                </c:pt>
                <c:pt idx="3051">
                  <c:v>Nov 05, 2020</c:v>
                </c:pt>
                <c:pt idx="3052">
                  <c:v>Nov 06, 2020</c:v>
                </c:pt>
                <c:pt idx="3053">
                  <c:v>Nov 09, 2020</c:v>
                </c:pt>
                <c:pt idx="3054">
                  <c:v>Nov 10, 2020</c:v>
                </c:pt>
                <c:pt idx="3055">
                  <c:v>Nov 11, 2020</c:v>
                </c:pt>
                <c:pt idx="3056">
                  <c:v>Nov 12, 2020</c:v>
                </c:pt>
                <c:pt idx="3057">
                  <c:v>Nov 13, 2020</c:v>
                </c:pt>
                <c:pt idx="3058">
                  <c:v>Nov 16, 2020</c:v>
                </c:pt>
                <c:pt idx="3059">
                  <c:v>Nov 17, 2020</c:v>
                </c:pt>
                <c:pt idx="3060">
                  <c:v>Nov 18, 2020</c:v>
                </c:pt>
                <c:pt idx="3061">
                  <c:v>Nov 19, 2020</c:v>
                </c:pt>
                <c:pt idx="3062">
                  <c:v>Nov 20, 2020</c:v>
                </c:pt>
                <c:pt idx="3063">
                  <c:v>Nov 23, 2020</c:v>
                </c:pt>
                <c:pt idx="3064">
                  <c:v>Nov 24, 2020</c:v>
                </c:pt>
                <c:pt idx="3065">
                  <c:v>Nov 25, 2020</c:v>
                </c:pt>
                <c:pt idx="3066">
                  <c:v>Nov 26, 2020</c:v>
                </c:pt>
                <c:pt idx="3067">
                  <c:v>Nov 27, 2020</c:v>
                </c:pt>
                <c:pt idx="3068">
                  <c:v>Nov 30, 2020</c:v>
                </c:pt>
                <c:pt idx="3069">
                  <c:v>Dec 01, 2020</c:v>
                </c:pt>
                <c:pt idx="3070">
                  <c:v>Dec 02, 2020</c:v>
                </c:pt>
                <c:pt idx="3071">
                  <c:v>Dec 03, 2020</c:v>
                </c:pt>
                <c:pt idx="3072">
                  <c:v>Dec 04, 2020</c:v>
                </c:pt>
                <c:pt idx="3073">
                  <c:v>Dec 07, 2020</c:v>
                </c:pt>
                <c:pt idx="3074">
                  <c:v>Dec 08, 2020</c:v>
                </c:pt>
                <c:pt idx="3075">
                  <c:v>Dec 09, 2020</c:v>
                </c:pt>
                <c:pt idx="3076">
                  <c:v>Dec 10, 2020</c:v>
                </c:pt>
                <c:pt idx="3077">
                  <c:v>Dec 11, 2020</c:v>
                </c:pt>
                <c:pt idx="3078">
                  <c:v>Dec 14, 2020</c:v>
                </c:pt>
                <c:pt idx="3079">
                  <c:v>Dec 15, 2020</c:v>
                </c:pt>
                <c:pt idx="3080">
                  <c:v>Dec 16, 2020</c:v>
                </c:pt>
                <c:pt idx="3081">
                  <c:v>Dec 17, 2020</c:v>
                </c:pt>
                <c:pt idx="3082">
                  <c:v>Dec 18, 2020</c:v>
                </c:pt>
                <c:pt idx="3083">
                  <c:v>Dec 21, 2020</c:v>
                </c:pt>
                <c:pt idx="3084">
                  <c:v>Dec 22, 2020</c:v>
                </c:pt>
                <c:pt idx="3085">
                  <c:v>Dec 23, 2020</c:v>
                </c:pt>
                <c:pt idx="3086">
                  <c:v>Dec 24, 2020</c:v>
                </c:pt>
                <c:pt idx="3087">
                  <c:v>Dec 28, 2020</c:v>
                </c:pt>
                <c:pt idx="3088">
                  <c:v>Dec 29, 2020</c:v>
                </c:pt>
                <c:pt idx="3089">
                  <c:v>Dec 30, 2020</c:v>
                </c:pt>
                <c:pt idx="3090">
                  <c:v>Dec 31, 2020</c:v>
                </c:pt>
                <c:pt idx="3091">
                  <c:v>Jan 04, 2021</c:v>
                </c:pt>
                <c:pt idx="3092">
                  <c:v>Jan 05, 2021</c:v>
                </c:pt>
                <c:pt idx="3093">
                  <c:v>Jan 06, 2021</c:v>
                </c:pt>
                <c:pt idx="3094">
                  <c:v>Jan 07, 2021</c:v>
                </c:pt>
                <c:pt idx="3095">
                  <c:v>Jan 08, 2021</c:v>
                </c:pt>
                <c:pt idx="3096">
                  <c:v>Jan 11, 2021</c:v>
                </c:pt>
                <c:pt idx="3097">
                  <c:v>Jan 12, 2021</c:v>
                </c:pt>
                <c:pt idx="3098">
                  <c:v>Jan 13, 2021</c:v>
                </c:pt>
                <c:pt idx="3099">
                  <c:v>Jan 14, 2021</c:v>
                </c:pt>
                <c:pt idx="3100">
                  <c:v>Jan 15, 2021</c:v>
                </c:pt>
                <c:pt idx="3101">
                  <c:v>Jan 18, 2021</c:v>
                </c:pt>
                <c:pt idx="3102">
                  <c:v>Jan 19, 2021</c:v>
                </c:pt>
                <c:pt idx="3103">
                  <c:v>Jan 20, 2021</c:v>
                </c:pt>
                <c:pt idx="3104">
                  <c:v>Jan 21, 2021</c:v>
                </c:pt>
                <c:pt idx="3105">
                  <c:v>Jan 22, 2021</c:v>
                </c:pt>
                <c:pt idx="3106">
                  <c:v>Jan 25, 2021</c:v>
                </c:pt>
                <c:pt idx="3107">
                  <c:v>Jan 26, 2021</c:v>
                </c:pt>
                <c:pt idx="3108">
                  <c:v>Jan 27, 2021</c:v>
                </c:pt>
                <c:pt idx="3109">
                  <c:v>Jan 28, 2021</c:v>
                </c:pt>
                <c:pt idx="3110">
                  <c:v>Jan 29, 2021</c:v>
                </c:pt>
                <c:pt idx="3111">
                  <c:v>Feb 01, 2021</c:v>
                </c:pt>
                <c:pt idx="3112">
                  <c:v>Feb 02, 2021</c:v>
                </c:pt>
                <c:pt idx="3113">
                  <c:v>Feb 03, 2021</c:v>
                </c:pt>
                <c:pt idx="3114">
                  <c:v>Feb 04, 2021</c:v>
                </c:pt>
                <c:pt idx="3115">
                  <c:v>Feb 05, 2021</c:v>
                </c:pt>
                <c:pt idx="3116">
                  <c:v>Feb 08, 2021</c:v>
                </c:pt>
                <c:pt idx="3117">
                  <c:v>Feb 09, 2021</c:v>
                </c:pt>
                <c:pt idx="3118">
                  <c:v>Feb 10, 2021</c:v>
                </c:pt>
                <c:pt idx="3119">
                  <c:v>Feb 11, 2021</c:v>
                </c:pt>
                <c:pt idx="3120">
                  <c:v>Feb 12, 2021</c:v>
                </c:pt>
                <c:pt idx="3121">
                  <c:v>Feb 15, 2021</c:v>
                </c:pt>
                <c:pt idx="3122">
                  <c:v>Feb 16, 2021</c:v>
                </c:pt>
                <c:pt idx="3123">
                  <c:v>Feb 17, 2021</c:v>
                </c:pt>
                <c:pt idx="3124">
                  <c:v>Feb 18, 2021</c:v>
                </c:pt>
                <c:pt idx="3125">
                  <c:v>Feb 19, 2021</c:v>
                </c:pt>
                <c:pt idx="3126">
                  <c:v>Feb 22, 2021</c:v>
                </c:pt>
                <c:pt idx="3127">
                  <c:v>Feb 23, 2021</c:v>
                </c:pt>
                <c:pt idx="3128">
                  <c:v>Feb 24, 2021</c:v>
                </c:pt>
                <c:pt idx="3129">
                  <c:v>Feb 25, 2021</c:v>
                </c:pt>
                <c:pt idx="3130">
                  <c:v>Feb 26, 2021</c:v>
                </c:pt>
                <c:pt idx="3131">
                  <c:v>Mar 01, 2021</c:v>
                </c:pt>
              </c:strCache>
            </c:strRef>
          </c:cat>
          <c:val>
            <c:numRef>
              <c:f>'Carbon Emissions Futures Histor'!$B$2:$B$3133</c:f>
              <c:numCache>
                <c:formatCode>General</c:formatCode>
                <c:ptCount val="3132"/>
                <c:pt idx="0">
                  <c:v>27.64</c:v>
                </c:pt>
                <c:pt idx="1">
                  <c:v>27.51</c:v>
                </c:pt>
                <c:pt idx="2">
                  <c:v>25.79</c:v>
                </c:pt>
                <c:pt idx="3">
                  <c:v>26.02</c:v>
                </c:pt>
                <c:pt idx="4">
                  <c:v>26.68</c:v>
                </c:pt>
                <c:pt idx="5">
                  <c:v>27.45</c:v>
                </c:pt>
                <c:pt idx="6">
                  <c:v>27.26</c:v>
                </c:pt>
                <c:pt idx="7">
                  <c:v>26.32</c:v>
                </c:pt>
                <c:pt idx="8">
                  <c:v>25.03</c:v>
                </c:pt>
                <c:pt idx="9">
                  <c:v>25.76</c:v>
                </c:pt>
                <c:pt idx="10">
                  <c:v>24.5</c:v>
                </c:pt>
                <c:pt idx="11">
                  <c:v>24.49</c:v>
                </c:pt>
                <c:pt idx="12">
                  <c:v>24.67</c:v>
                </c:pt>
                <c:pt idx="13">
                  <c:v>24.74</c:v>
                </c:pt>
                <c:pt idx="14">
                  <c:v>25.14</c:v>
                </c:pt>
                <c:pt idx="15">
                  <c:v>24.94</c:v>
                </c:pt>
                <c:pt idx="16">
                  <c:v>24.41</c:v>
                </c:pt>
                <c:pt idx="17">
                  <c:v>23.63</c:v>
                </c:pt>
                <c:pt idx="18">
                  <c:v>22.7</c:v>
                </c:pt>
                <c:pt idx="19">
                  <c:v>22.06</c:v>
                </c:pt>
                <c:pt idx="20">
                  <c:v>21.38</c:v>
                </c:pt>
                <c:pt idx="21">
                  <c:v>21.21</c:v>
                </c:pt>
                <c:pt idx="22">
                  <c:v>21.67</c:v>
                </c:pt>
                <c:pt idx="23">
                  <c:v>22.26</c:v>
                </c:pt>
                <c:pt idx="24">
                  <c:v>22.82</c:v>
                </c:pt>
                <c:pt idx="25">
                  <c:v>22.61</c:v>
                </c:pt>
                <c:pt idx="26">
                  <c:v>22.65</c:v>
                </c:pt>
                <c:pt idx="27">
                  <c:v>23.31</c:v>
                </c:pt>
                <c:pt idx="28">
                  <c:v>23.67</c:v>
                </c:pt>
                <c:pt idx="29">
                  <c:v>23.43</c:v>
                </c:pt>
                <c:pt idx="30">
                  <c:v>23.19</c:v>
                </c:pt>
                <c:pt idx="31">
                  <c:v>23.59</c:v>
                </c:pt>
                <c:pt idx="32">
                  <c:v>23.73</c:v>
                </c:pt>
                <c:pt idx="33">
                  <c:v>24.42</c:v>
                </c:pt>
                <c:pt idx="34">
                  <c:v>24.72</c:v>
                </c:pt>
                <c:pt idx="35">
                  <c:v>24.58</c:v>
                </c:pt>
                <c:pt idx="36">
                  <c:v>24.37</c:v>
                </c:pt>
                <c:pt idx="37">
                  <c:v>24.72</c:v>
                </c:pt>
                <c:pt idx="38">
                  <c:v>25.14</c:v>
                </c:pt>
                <c:pt idx="39">
                  <c:v>25.17</c:v>
                </c:pt>
                <c:pt idx="40">
                  <c:v>25.19</c:v>
                </c:pt>
                <c:pt idx="41">
                  <c:v>24.96</c:v>
                </c:pt>
                <c:pt idx="42">
                  <c:v>24.72</c:v>
                </c:pt>
                <c:pt idx="43">
                  <c:v>24.45</c:v>
                </c:pt>
                <c:pt idx="44">
                  <c:v>24.65</c:v>
                </c:pt>
                <c:pt idx="45">
                  <c:v>24.4</c:v>
                </c:pt>
                <c:pt idx="46">
                  <c:v>24.19</c:v>
                </c:pt>
                <c:pt idx="47">
                  <c:v>22.86</c:v>
                </c:pt>
                <c:pt idx="48">
                  <c:v>22.77</c:v>
                </c:pt>
                <c:pt idx="49">
                  <c:v>23.07</c:v>
                </c:pt>
                <c:pt idx="50">
                  <c:v>23.9</c:v>
                </c:pt>
                <c:pt idx="51">
                  <c:v>23.03</c:v>
                </c:pt>
                <c:pt idx="52">
                  <c:v>22.91</c:v>
                </c:pt>
                <c:pt idx="53">
                  <c:v>23.25</c:v>
                </c:pt>
                <c:pt idx="54">
                  <c:v>23.78</c:v>
                </c:pt>
                <c:pt idx="55">
                  <c:v>24.68</c:v>
                </c:pt>
                <c:pt idx="56">
                  <c:v>24.85</c:v>
                </c:pt>
                <c:pt idx="57">
                  <c:v>25.06</c:v>
                </c:pt>
                <c:pt idx="58">
                  <c:v>24.65</c:v>
                </c:pt>
                <c:pt idx="59">
                  <c:v>24.67</c:v>
                </c:pt>
                <c:pt idx="60">
                  <c:v>24.45</c:v>
                </c:pt>
                <c:pt idx="61">
                  <c:v>23.19</c:v>
                </c:pt>
                <c:pt idx="62">
                  <c:v>22.35</c:v>
                </c:pt>
                <c:pt idx="63">
                  <c:v>22.83</c:v>
                </c:pt>
                <c:pt idx="64">
                  <c:v>23.14</c:v>
                </c:pt>
                <c:pt idx="65">
                  <c:v>23.07</c:v>
                </c:pt>
                <c:pt idx="66">
                  <c:v>22.08</c:v>
                </c:pt>
                <c:pt idx="67">
                  <c:v>22.25</c:v>
                </c:pt>
                <c:pt idx="68">
                  <c:v>21.81</c:v>
                </c:pt>
                <c:pt idx="69">
                  <c:v>22.5</c:v>
                </c:pt>
                <c:pt idx="70">
                  <c:v>22.04</c:v>
                </c:pt>
                <c:pt idx="71">
                  <c:v>22.84</c:v>
                </c:pt>
                <c:pt idx="72">
                  <c:v>23.29</c:v>
                </c:pt>
                <c:pt idx="73">
                  <c:v>22.82</c:v>
                </c:pt>
                <c:pt idx="74">
                  <c:v>21.91</c:v>
                </c:pt>
                <c:pt idx="75">
                  <c:v>21.68</c:v>
                </c:pt>
                <c:pt idx="76">
                  <c:v>21.8</c:v>
                </c:pt>
                <c:pt idx="77">
                  <c:v>21.25</c:v>
                </c:pt>
                <c:pt idx="78">
                  <c:v>19.899999999999999</c:v>
                </c:pt>
                <c:pt idx="79">
                  <c:v>20.190000000000001</c:v>
                </c:pt>
                <c:pt idx="80">
                  <c:v>19.14</c:v>
                </c:pt>
                <c:pt idx="81">
                  <c:v>17.87</c:v>
                </c:pt>
                <c:pt idx="82">
                  <c:v>17.63</c:v>
                </c:pt>
                <c:pt idx="83">
                  <c:v>18.45</c:v>
                </c:pt>
                <c:pt idx="84">
                  <c:v>18.12</c:v>
                </c:pt>
                <c:pt idx="85">
                  <c:v>17.940000000000001</c:v>
                </c:pt>
                <c:pt idx="86">
                  <c:v>18.25</c:v>
                </c:pt>
                <c:pt idx="87">
                  <c:v>18.940000000000001</c:v>
                </c:pt>
                <c:pt idx="88">
                  <c:v>18.54</c:v>
                </c:pt>
                <c:pt idx="89">
                  <c:v>18.2</c:v>
                </c:pt>
                <c:pt idx="90">
                  <c:v>18.690000000000001</c:v>
                </c:pt>
                <c:pt idx="91">
                  <c:v>18.510000000000002</c:v>
                </c:pt>
                <c:pt idx="92">
                  <c:v>17.940000000000001</c:v>
                </c:pt>
                <c:pt idx="93">
                  <c:v>17.95</c:v>
                </c:pt>
                <c:pt idx="94">
                  <c:v>17.95</c:v>
                </c:pt>
                <c:pt idx="95">
                  <c:v>17.43</c:v>
                </c:pt>
                <c:pt idx="96">
                  <c:v>17.03</c:v>
                </c:pt>
                <c:pt idx="97">
                  <c:v>16.55</c:v>
                </c:pt>
                <c:pt idx="98">
                  <c:v>16.329999999999998</c:v>
                </c:pt>
                <c:pt idx="99">
                  <c:v>14.92</c:v>
                </c:pt>
                <c:pt idx="100">
                  <c:v>15.03</c:v>
                </c:pt>
                <c:pt idx="101">
                  <c:v>15.86</c:v>
                </c:pt>
                <c:pt idx="102">
                  <c:v>15.76</c:v>
                </c:pt>
                <c:pt idx="103">
                  <c:v>15.63</c:v>
                </c:pt>
                <c:pt idx="104">
                  <c:v>16.309999999999999</c:v>
                </c:pt>
                <c:pt idx="105">
                  <c:v>15.52</c:v>
                </c:pt>
                <c:pt idx="106">
                  <c:v>15.53</c:v>
                </c:pt>
                <c:pt idx="107">
                  <c:v>15.36</c:v>
                </c:pt>
                <c:pt idx="108">
                  <c:v>15.22</c:v>
                </c:pt>
                <c:pt idx="109">
                  <c:v>14.82</c:v>
                </c:pt>
                <c:pt idx="110">
                  <c:v>13.72</c:v>
                </c:pt>
                <c:pt idx="111">
                  <c:v>14.45</c:v>
                </c:pt>
                <c:pt idx="112">
                  <c:v>14.28</c:v>
                </c:pt>
                <c:pt idx="113">
                  <c:v>14.37</c:v>
                </c:pt>
                <c:pt idx="114">
                  <c:v>14.86</c:v>
                </c:pt>
                <c:pt idx="115">
                  <c:v>14.88</c:v>
                </c:pt>
                <c:pt idx="116">
                  <c:v>15.3</c:v>
                </c:pt>
                <c:pt idx="117">
                  <c:v>15.47</c:v>
                </c:pt>
                <c:pt idx="118">
                  <c:v>15.36</c:v>
                </c:pt>
                <c:pt idx="119">
                  <c:v>14.33</c:v>
                </c:pt>
                <c:pt idx="120">
                  <c:v>14.01</c:v>
                </c:pt>
                <c:pt idx="121">
                  <c:v>13.51</c:v>
                </c:pt>
                <c:pt idx="122">
                  <c:v>13.45</c:v>
                </c:pt>
                <c:pt idx="123">
                  <c:v>12.98</c:v>
                </c:pt>
                <c:pt idx="124">
                  <c:v>12.93</c:v>
                </c:pt>
                <c:pt idx="125">
                  <c:v>12.32</c:v>
                </c:pt>
                <c:pt idx="126">
                  <c:v>11.34</c:v>
                </c:pt>
                <c:pt idx="127">
                  <c:v>11.78</c:v>
                </c:pt>
                <c:pt idx="128">
                  <c:v>11.63</c:v>
                </c:pt>
                <c:pt idx="129">
                  <c:v>11.61</c:v>
                </c:pt>
                <c:pt idx="130">
                  <c:v>11.57</c:v>
                </c:pt>
                <c:pt idx="131">
                  <c:v>11.01</c:v>
                </c:pt>
                <c:pt idx="132">
                  <c:v>10.36</c:v>
                </c:pt>
                <c:pt idx="133">
                  <c:v>9.9700000000000006</c:v>
                </c:pt>
                <c:pt idx="134">
                  <c:v>9.91</c:v>
                </c:pt>
                <c:pt idx="135">
                  <c:v>8.48</c:v>
                </c:pt>
                <c:pt idx="136">
                  <c:v>9.52</c:v>
                </c:pt>
                <c:pt idx="137">
                  <c:v>10.6</c:v>
                </c:pt>
                <c:pt idx="138">
                  <c:v>10.8</c:v>
                </c:pt>
                <c:pt idx="139">
                  <c:v>11.47</c:v>
                </c:pt>
                <c:pt idx="140">
                  <c:v>11.49</c:v>
                </c:pt>
                <c:pt idx="141">
                  <c:v>11.78</c:v>
                </c:pt>
                <c:pt idx="142">
                  <c:v>11.49</c:v>
                </c:pt>
                <c:pt idx="143">
                  <c:v>11.6</c:v>
                </c:pt>
                <c:pt idx="144">
                  <c:v>12.05</c:v>
                </c:pt>
                <c:pt idx="145">
                  <c:v>12.28</c:v>
                </c:pt>
                <c:pt idx="146">
                  <c:v>10.96</c:v>
                </c:pt>
                <c:pt idx="147">
                  <c:v>10.3</c:v>
                </c:pt>
                <c:pt idx="148">
                  <c:v>10.9</c:v>
                </c:pt>
                <c:pt idx="149">
                  <c:v>10.89</c:v>
                </c:pt>
                <c:pt idx="150">
                  <c:v>15.07</c:v>
                </c:pt>
                <c:pt idx="151">
                  <c:v>15.14</c:v>
                </c:pt>
                <c:pt idx="152">
                  <c:v>13.9</c:v>
                </c:pt>
                <c:pt idx="153">
                  <c:v>13.29</c:v>
                </c:pt>
                <c:pt idx="154">
                  <c:v>13.1</c:v>
                </c:pt>
                <c:pt idx="155">
                  <c:v>13.36</c:v>
                </c:pt>
                <c:pt idx="156">
                  <c:v>13.22</c:v>
                </c:pt>
                <c:pt idx="157">
                  <c:v>13.05</c:v>
                </c:pt>
                <c:pt idx="158">
                  <c:v>13.12</c:v>
                </c:pt>
                <c:pt idx="159">
                  <c:v>13.73</c:v>
                </c:pt>
                <c:pt idx="160">
                  <c:v>13.61</c:v>
                </c:pt>
                <c:pt idx="161">
                  <c:v>13.42</c:v>
                </c:pt>
                <c:pt idx="162">
                  <c:v>13.78</c:v>
                </c:pt>
                <c:pt idx="163">
                  <c:v>14.28</c:v>
                </c:pt>
                <c:pt idx="164">
                  <c:v>14.32</c:v>
                </c:pt>
                <c:pt idx="165">
                  <c:v>14.44</c:v>
                </c:pt>
                <c:pt idx="166">
                  <c:v>14.22</c:v>
                </c:pt>
                <c:pt idx="167">
                  <c:v>14.14</c:v>
                </c:pt>
                <c:pt idx="168">
                  <c:v>14.15</c:v>
                </c:pt>
                <c:pt idx="169">
                  <c:v>14.44</c:v>
                </c:pt>
                <c:pt idx="170">
                  <c:v>14.58</c:v>
                </c:pt>
                <c:pt idx="171">
                  <c:v>14.97</c:v>
                </c:pt>
                <c:pt idx="172">
                  <c:v>14.46</c:v>
                </c:pt>
                <c:pt idx="173">
                  <c:v>14.39</c:v>
                </c:pt>
                <c:pt idx="174">
                  <c:v>14.39</c:v>
                </c:pt>
                <c:pt idx="175">
                  <c:v>14.34</c:v>
                </c:pt>
                <c:pt idx="176">
                  <c:v>14.26</c:v>
                </c:pt>
                <c:pt idx="177">
                  <c:v>14.24</c:v>
                </c:pt>
                <c:pt idx="178">
                  <c:v>14.75</c:v>
                </c:pt>
                <c:pt idx="179">
                  <c:v>14.54</c:v>
                </c:pt>
                <c:pt idx="180">
                  <c:v>14.56</c:v>
                </c:pt>
                <c:pt idx="181">
                  <c:v>14.54</c:v>
                </c:pt>
                <c:pt idx="182">
                  <c:v>14.39</c:v>
                </c:pt>
                <c:pt idx="183">
                  <c:v>14.36</c:v>
                </c:pt>
                <c:pt idx="184">
                  <c:v>14.37</c:v>
                </c:pt>
                <c:pt idx="185">
                  <c:v>13.97</c:v>
                </c:pt>
                <c:pt idx="186">
                  <c:v>13.97</c:v>
                </c:pt>
                <c:pt idx="187">
                  <c:v>13.87</c:v>
                </c:pt>
                <c:pt idx="188">
                  <c:v>13.72</c:v>
                </c:pt>
                <c:pt idx="189">
                  <c:v>13.52</c:v>
                </c:pt>
                <c:pt idx="190">
                  <c:v>13.31</c:v>
                </c:pt>
                <c:pt idx="191">
                  <c:v>13.41</c:v>
                </c:pt>
                <c:pt idx="192">
                  <c:v>13.41</c:v>
                </c:pt>
                <c:pt idx="193">
                  <c:v>13.74</c:v>
                </c:pt>
                <c:pt idx="194">
                  <c:v>13.35</c:v>
                </c:pt>
                <c:pt idx="195">
                  <c:v>13.5</c:v>
                </c:pt>
                <c:pt idx="196">
                  <c:v>13.39</c:v>
                </c:pt>
                <c:pt idx="197">
                  <c:v>13.07</c:v>
                </c:pt>
                <c:pt idx="198">
                  <c:v>13.1</c:v>
                </c:pt>
                <c:pt idx="199">
                  <c:v>13.1</c:v>
                </c:pt>
                <c:pt idx="200">
                  <c:v>12.63</c:v>
                </c:pt>
                <c:pt idx="201">
                  <c:v>12.88</c:v>
                </c:pt>
                <c:pt idx="202">
                  <c:v>12.93</c:v>
                </c:pt>
                <c:pt idx="203">
                  <c:v>13.18</c:v>
                </c:pt>
                <c:pt idx="204">
                  <c:v>13.16</c:v>
                </c:pt>
                <c:pt idx="205">
                  <c:v>13.14</c:v>
                </c:pt>
                <c:pt idx="206">
                  <c:v>13.49</c:v>
                </c:pt>
                <c:pt idx="207">
                  <c:v>13.57</c:v>
                </c:pt>
                <c:pt idx="208">
                  <c:v>13.85</c:v>
                </c:pt>
                <c:pt idx="209">
                  <c:v>14.12</c:v>
                </c:pt>
                <c:pt idx="210">
                  <c:v>14.12</c:v>
                </c:pt>
                <c:pt idx="211">
                  <c:v>14.76</c:v>
                </c:pt>
                <c:pt idx="212">
                  <c:v>14.09</c:v>
                </c:pt>
                <c:pt idx="213">
                  <c:v>14.17</c:v>
                </c:pt>
                <c:pt idx="214">
                  <c:v>14.17</c:v>
                </c:pt>
                <c:pt idx="215">
                  <c:v>14.36</c:v>
                </c:pt>
                <c:pt idx="216">
                  <c:v>14.39</c:v>
                </c:pt>
                <c:pt idx="217">
                  <c:v>14.37</c:v>
                </c:pt>
                <c:pt idx="218">
                  <c:v>14.47</c:v>
                </c:pt>
                <c:pt idx="219">
                  <c:v>14.17</c:v>
                </c:pt>
                <c:pt idx="220">
                  <c:v>13.41</c:v>
                </c:pt>
                <c:pt idx="221">
                  <c:v>13.6</c:v>
                </c:pt>
                <c:pt idx="222">
                  <c:v>13.6</c:v>
                </c:pt>
                <c:pt idx="223">
                  <c:v>12.44</c:v>
                </c:pt>
                <c:pt idx="224">
                  <c:v>12.72</c:v>
                </c:pt>
                <c:pt idx="225">
                  <c:v>13.01</c:v>
                </c:pt>
                <c:pt idx="226">
                  <c:v>12.74</c:v>
                </c:pt>
                <c:pt idx="227">
                  <c:v>12.74</c:v>
                </c:pt>
                <c:pt idx="228">
                  <c:v>12.74</c:v>
                </c:pt>
                <c:pt idx="229">
                  <c:v>12.67</c:v>
                </c:pt>
                <c:pt idx="230">
                  <c:v>12.69</c:v>
                </c:pt>
                <c:pt idx="231">
                  <c:v>12.52</c:v>
                </c:pt>
                <c:pt idx="232">
                  <c:v>12.52</c:v>
                </c:pt>
                <c:pt idx="233">
                  <c:v>13.09</c:v>
                </c:pt>
                <c:pt idx="234">
                  <c:v>12.7</c:v>
                </c:pt>
                <c:pt idx="235">
                  <c:v>12.38</c:v>
                </c:pt>
                <c:pt idx="236">
                  <c:v>12.77</c:v>
                </c:pt>
                <c:pt idx="237">
                  <c:v>12.99</c:v>
                </c:pt>
                <c:pt idx="238">
                  <c:v>13.19</c:v>
                </c:pt>
                <c:pt idx="239">
                  <c:v>12.85</c:v>
                </c:pt>
                <c:pt idx="240">
                  <c:v>13.1</c:v>
                </c:pt>
                <c:pt idx="241">
                  <c:v>13.56</c:v>
                </c:pt>
                <c:pt idx="242">
                  <c:v>13.35</c:v>
                </c:pt>
                <c:pt idx="243">
                  <c:v>13.72</c:v>
                </c:pt>
                <c:pt idx="244">
                  <c:v>13.79</c:v>
                </c:pt>
                <c:pt idx="245">
                  <c:v>13.36</c:v>
                </c:pt>
                <c:pt idx="246">
                  <c:v>13.24</c:v>
                </c:pt>
                <c:pt idx="247">
                  <c:v>13.15</c:v>
                </c:pt>
                <c:pt idx="248">
                  <c:v>13.45</c:v>
                </c:pt>
                <c:pt idx="249">
                  <c:v>13.6</c:v>
                </c:pt>
                <c:pt idx="250">
                  <c:v>13.25</c:v>
                </c:pt>
                <c:pt idx="251">
                  <c:v>13.13</c:v>
                </c:pt>
                <c:pt idx="252">
                  <c:v>12.84</c:v>
                </c:pt>
                <c:pt idx="253">
                  <c:v>12.85</c:v>
                </c:pt>
                <c:pt idx="254">
                  <c:v>12.72</c:v>
                </c:pt>
                <c:pt idx="255">
                  <c:v>12.73</c:v>
                </c:pt>
                <c:pt idx="256">
                  <c:v>12.73</c:v>
                </c:pt>
                <c:pt idx="257">
                  <c:v>13.2</c:v>
                </c:pt>
                <c:pt idx="258">
                  <c:v>13.27</c:v>
                </c:pt>
                <c:pt idx="259">
                  <c:v>13.73</c:v>
                </c:pt>
                <c:pt idx="260">
                  <c:v>13.55</c:v>
                </c:pt>
                <c:pt idx="261">
                  <c:v>13.25</c:v>
                </c:pt>
                <c:pt idx="262">
                  <c:v>13.2</c:v>
                </c:pt>
                <c:pt idx="263">
                  <c:v>12.92</c:v>
                </c:pt>
                <c:pt idx="264">
                  <c:v>13.12</c:v>
                </c:pt>
                <c:pt idx="265">
                  <c:v>13.32</c:v>
                </c:pt>
                <c:pt idx="266">
                  <c:v>12.79</c:v>
                </c:pt>
                <c:pt idx="267">
                  <c:v>12.96</c:v>
                </c:pt>
                <c:pt idx="268">
                  <c:v>12.5</c:v>
                </c:pt>
                <c:pt idx="269">
                  <c:v>12.8</c:v>
                </c:pt>
                <c:pt idx="270">
                  <c:v>12.76</c:v>
                </c:pt>
                <c:pt idx="271">
                  <c:v>13.06</c:v>
                </c:pt>
                <c:pt idx="272">
                  <c:v>12.9</c:v>
                </c:pt>
                <c:pt idx="273">
                  <c:v>13</c:v>
                </c:pt>
                <c:pt idx="274">
                  <c:v>13.33</c:v>
                </c:pt>
                <c:pt idx="275">
                  <c:v>13.29</c:v>
                </c:pt>
                <c:pt idx="276">
                  <c:v>13.54</c:v>
                </c:pt>
                <c:pt idx="277">
                  <c:v>13.12</c:v>
                </c:pt>
                <c:pt idx="278">
                  <c:v>13.28</c:v>
                </c:pt>
                <c:pt idx="279">
                  <c:v>13.09</c:v>
                </c:pt>
                <c:pt idx="280">
                  <c:v>13.14</c:v>
                </c:pt>
                <c:pt idx="281">
                  <c:v>13.25</c:v>
                </c:pt>
                <c:pt idx="282">
                  <c:v>12.97</c:v>
                </c:pt>
                <c:pt idx="283">
                  <c:v>12.9</c:v>
                </c:pt>
                <c:pt idx="284">
                  <c:v>13.12</c:v>
                </c:pt>
                <c:pt idx="285">
                  <c:v>12.98</c:v>
                </c:pt>
                <c:pt idx="286">
                  <c:v>13.03</c:v>
                </c:pt>
                <c:pt idx="287">
                  <c:v>13.1</c:v>
                </c:pt>
                <c:pt idx="288">
                  <c:v>13.16</c:v>
                </c:pt>
                <c:pt idx="289">
                  <c:v>13.15</c:v>
                </c:pt>
                <c:pt idx="290">
                  <c:v>12.91</c:v>
                </c:pt>
                <c:pt idx="291">
                  <c:v>12.78</c:v>
                </c:pt>
                <c:pt idx="292">
                  <c:v>12.66</c:v>
                </c:pt>
                <c:pt idx="293">
                  <c:v>12.91</c:v>
                </c:pt>
                <c:pt idx="294">
                  <c:v>12.77</c:v>
                </c:pt>
                <c:pt idx="295">
                  <c:v>12.84</c:v>
                </c:pt>
                <c:pt idx="296">
                  <c:v>12.82</c:v>
                </c:pt>
                <c:pt idx="297">
                  <c:v>13.1</c:v>
                </c:pt>
                <c:pt idx="298">
                  <c:v>13.09</c:v>
                </c:pt>
                <c:pt idx="299">
                  <c:v>13.44</c:v>
                </c:pt>
                <c:pt idx="300">
                  <c:v>13.52</c:v>
                </c:pt>
                <c:pt idx="301">
                  <c:v>13.55</c:v>
                </c:pt>
                <c:pt idx="302">
                  <c:v>13.67</c:v>
                </c:pt>
                <c:pt idx="303">
                  <c:v>13.69</c:v>
                </c:pt>
                <c:pt idx="304">
                  <c:v>13.69</c:v>
                </c:pt>
                <c:pt idx="305">
                  <c:v>14.2</c:v>
                </c:pt>
                <c:pt idx="306">
                  <c:v>14.13</c:v>
                </c:pt>
                <c:pt idx="307">
                  <c:v>14.41</c:v>
                </c:pt>
                <c:pt idx="308">
                  <c:v>14.55</c:v>
                </c:pt>
                <c:pt idx="309">
                  <c:v>14.71</c:v>
                </c:pt>
                <c:pt idx="310">
                  <c:v>14.64</c:v>
                </c:pt>
                <c:pt idx="311">
                  <c:v>14.65</c:v>
                </c:pt>
                <c:pt idx="312">
                  <c:v>14.98</c:v>
                </c:pt>
                <c:pt idx="313">
                  <c:v>15.57</c:v>
                </c:pt>
                <c:pt idx="314">
                  <c:v>15.22</c:v>
                </c:pt>
                <c:pt idx="315">
                  <c:v>14.95</c:v>
                </c:pt>
                <c:pt idx="316">
                  <c:v>15.34</c:v>
                </c:pt>
                <c:pt idx="317">
                  <c:v>15.95</c:v>
                </c:pt>
                <c:pt idx="318">
                  <c:v>16.5</c:v>
                </c:pt>
                <c:pt idx="319">
                  <c:v>15.9</c:v>
                </c:pt>
                <c:pt idx="320">
                  <c:v>16.02</c:v>
                </c:pt>
                <c:pt idx="321">
                  <c:v>16.18</c:v>
                </c:pt>
                <c:pt idx="322">
                  <c:v>15.55</c:v>
                </c:pt>
                <c:pt idx="323">
                  <c:v>15.28</c:v>
                </c:pt>
                <c:pt idx="324">
                  <c:v>15.7</c:v>
                </c:pt>
                <c:pt idx="325">
                  <c:v>15.74</c:v>
                </c:pt>
                <c:pt idx="326">
                  <c:v>15.81</c:v>
                </c:pt>
                <c:pt idx="327">
                  <c:v>15.62</c:v>
                </c:pt>
                <c:pt idx="328">
                  <c:v>15.09</c:v>
                </c:pt>
                <c:pt idx="329">
                  <c:v>15.31</c:v>
                </c:pt>
                <c:pt idx="330">
                  <c:v>14.73</c:v>
                </c:pt>
                <c:pt idx="331">
                  <c:v>14.68</c:v>
                </c:pt>
                <c:pt idx="332">
                  <c:v>14.84</c:v>
                </c:pt>
                <c:pt idx="333">
                  <c:v>15.45</c:v>
                </c:pt>
                <c:pt idx="334">
                  <c:v>15.21</c:v>
                </c:pt>
                <c:pt idx="335">
                  <c:v>15.73</c:v>
                </c:pt>
                <c:pt idx="336">
                  <c:v>15.71</c:v>
                </c:pt>
                <c:pt idx="337">
                  <c:v>15.14</c:v>
                </c:pt>
                <c:pt idx="338">
                  <c:v>15.15</c:v>
                </c:pt>
                <c:pt idx="339">
                  <c:v>15.15</c:v>
                </c:pt>
                <c:pt idx="340">
                  <c:v>15.28</c:v>
                </c:pt>
                <c:pt idx="341">
                  <c:v>15.26</c:v>
                </c:pt>
                <c:pt idx="342">
                  <c:v>15.34</c:v>
                </c:pt>
                <c:pt idx="343">
                  <c:v>15.22</c:v>
                </c:pt>
                <c:pt idx="344">
                  <c:v>15.7</c:v>
                </c:pt>
                <c:pt idx="345">
                  <c:v>15.74</c:v>
                </c:pt>
                <c:pt idx="346">
                  <c:v>15.44</c:v>
                </c:pt>
                <c:pt idx="347">
                  <c:v>15.65</c:v>
                </c:pt>
                <c:pt idx="348">
                  <c:v>15.86</c:v>
                </c:pt>
                <c:pt idx="349">
                  <c:v>15.8</c:v>
                </c:pt>
                <c:pt idx="350">
                  <c:v>15.54</c:v>
                </c:pt>
                <c:pt idx="351">
                  <c:v>15.56</c:v>
                </c:pt>
                <c:pt idx="352">
                  <c:v>15.8</c:v>
                </c:pt>
                <c:pt idx="353">
                  <c:v>15.84</c:v>
                </c:pt>
                <c:pt idx="354">
                  <c:v>15.38</c:v>
                </c:pt>
                <c:pt idx="355">
                  <c:v>15.35</c:v>
                </c:pt>
                <c:pt idx="356">
                  <c:v>15.24</c:v>
                </c:pt>
                <c:pt idx="357">
                  <c:v>15.44</c:v>
                </c:pt>
                <c:pt idx="358">
                  <c:v>15.44</c:v>
                </c:pt>
                <c:pt idx="359">
                  <c:v>15.22</c:v>
                </c:pt>
                <c:pt idx="360">
                  <c:v>15.24</c:v>
                </c:pt>
                <c:pt idx="361">
                  <c:v>15.23</c:v>
                </c:pt>
                <c:pt idx="362">
                  <c:v>15.35</c:v>
                </c:pt>
                <c:pt idx="363">
                  <c:v>15.35</c:v>
                </c:pt>
                <c:pt idx="364">
                  <c:v>15.39</c:v>
                </c:pt>
                <c:pt idx="365">
                  <c:v>15.18</c:v>
                </c:pt>
                <c:pt idx="366">
                  <c:v>14.84</c:v>
                </c:pt>
                <c:pt idx="367">
                  <c:v>14.41</c:v>
                </c:pt>
                <c:pt idx="368">
                  <c:v>14.65</c:v>
                </c:pt>
                <c:pt idx="369">
                  <c:v>14.66</c:v>
                </c:pt>
                <c:pt idx="370">
                  <c:v>14.06</c:v>
                </c:pt>
                <c:pt idx="371">
                  <c:v>13.86</c:v>
                </c:pt>
                <c:pt idx="372">
                  <c:v>14.05</c:v>
                </c:pt>
                <c:pt idx="373">
                  <c:v>13.96</c:v>
                </c:pt>
                <c:pt idx="374">
                  <c:v>14.27</c:v>
                </c:pt>
                <c:pt idx="375">
                  <c:v>14.28</c:v>
                </c:pt>
                <c:pt idx="376">
                  <c:v>14.46</c:v>
                </c:pt>
                <c:pt idx="377">
                  <c:v>14.24</c:v>
                </c:pt>
                <c:pt idx="378">
                  <c:v>13.95</c:v>
                </c:pt>
                <c:pt idx="379">
                  <c:v>14.24</c:v>
                </c:pt>
                <c:pt idx="380">
                  <c:v>13.99</c:v>
                </c:pt>
                <c:pt idx="381">
                  <c:v>13.99</c:v>
                </c:pt>
                <c:pt idx="382">
                  <c:v>13.49</c:v>
                </c:pt>
                <c:pt idx="383">
                  <c:v>13.75</c:v>
                </c:pt>
                <c:pt idx="384">
                  <c:v>14.02</c:v>
                </c:pt>
                <c:pt idx="385">
                  <c:v>14.13</c:v>
                </c:pt>
                <c:pt idx="386">
                  <c:v>14.14</c:v>
                </c:pt>
                <c:pt idx="387">
                  <c:v>14.48</c:v>
                </c:pt>
                <c:pt idx="388">
                  <c:v>14.44</c:v>
                </c:pt>
                <c:pt idx="389">
                  <c:v>14.33</c:v>
                </c:pt>
                <c:pt idx="390">
                  <c:v>14.35</c:v>
                </c:pt>
                <c:pt idx="391">
                  <c:v>18.88</c:v>
                </c:pt>
                <c:pt idx="392">
                  <c:v>14.24</c:v>
                </c:pt>
                <c:pt idx="393">
                  <c:v>19.260000000000002</c:v>
                </c:pt>
                <c:pt idx="394">
                  <c:v>19.18</c:v>
                </c:pt>
                <c:pt idx="395">
                  <c:v>19.079999999999998</c:v>
                </c:pt>
                <c:pt idx="396">
                  <c:v>19.07</c:v>
                </c:pt>
                <c:pt idx="397">
                  <c:v>19.11</c:v>
                </c:pt>
                <c:pt idx="398">
                  <c:v>14.48</c:v>
                </c:pt>
                <c:pt idx="399">
                  <c:v>19.04</c:v>
                </c:pt>
                <c:pt idx="400">
                  <c:v>19.14</c:v>
                </c:pt>
                <c:pt idx="401">
                  <c:v>19.05</c:v>
                </c:pt>
                <c:pt idx="402">
                  <c:v>19.579999999999998</c:v>
                </c:pt>
                <c:pt idx="403">
                  <c:v>19.7</c:v>
                </c:pt>
                <c:pt idx="404">
                  <c:v>15.09</c:v>
                </c:pt>
                <c:pt idx="405">
                  <c:v>19.399999999999999</c:v>
                </c:pt>
                <c:pt idx="406">
                  <c:v>19.510000000000002</c:v>
                </c:pt>
                <c:pt idx="407">
                  <c:v>20</c:v>
                </c:pt>
                <c:pt idx="408">
                  <c:v>19.88</c:v>
                </c:pt>
                <c:pt idx="409">
                  <c:v>19.920000000000002</c:v>
                </c:pt>
                <c:pt idx="410">
                  <c:v>15.31</c:v>
                </c:pt>
                <c:pt idx="411">
                  <c:v>20.059999999999999</c:v>
                </c:pt>
                <c:pt idx="412">
                  <c:v>19.899999999999999</c:v>
                </c:pt>
                <c:pt idx="413">
                  <c:v>20.010000000000002</c:v>
                </c:pt>
                <c:pt idx="414">
                  <c:v>20.38</c:v>
                </c:pt>
                <c:pt idx="415">
                  <c:v>20.420000000000002</c:v>
                </c:pt>
                <c:pt idx="416">
                  <c:v>15.76</c:v>
                </c:pt>
                <c:pt idx="417">
                  <c:v>20.350000000000001</c:v>
                </c:pt>
                <c:pt idx="418">
                  <c:v>20.37</c:v>
                </c:pt>
                <c:pt idx="419">
                  <c:v>20.27</c:v>
                </c:pt>
                <c:pt idx="420">
                  <c:v>20.16</c:v>
                </c:pt>
                <c:pt idx="421">
                  <c:v>20</c:v>
                </c:pt>
                <c:pt idx="422">
                  <c:v>15.31</c:v>
                </c:pt>
                <c:pt idx="423">
                  <c:v>20.02</c:v>
                </c:pt>
                <c:pt idx="424">
                  <c:v>19.95</c:v>
                </c:pt>
                <c:pt idx="425">
                  <c:v>20.11</c:v>
                </c:pt>
                <c:pt idx="426">
                  <c:v>19.940000000000001</c:v>
                </c:pt>
                <c:pt idx="427">
                  <c:v>20</c:v>
                </c:pt>
                <c:pt idx="428">
                  <c:v>19.68</c:v>
                </c:pt>
                <c:pt idx="429">
                  <c:v>19.579999999999998</c:v>
                </c:pt>
                <c:pt idx="430">
                  <c:v>19.649999999999999</c:v>
                </c:pt>
                <c:pt idx="431">
                  <c:v>19.5</c:v>
                </c:pt>
                <c:pt idx="432">
                  <c:v>19.96</c:v>
                </c:pt>
                <c:pt idx="433">
                  <c:v>20.05</c:v>
                </c:pt>
                <c:pt idx="434">
                  <c:v>20.329999999999998</c:v>
                </c:pt>
                <c:pt idx="435">
                  <c:v>20.34</c:v>
                </c:pt>
                <c:pt idx="436">
                  <c:v>20.14</c:v>
                </c:pt>
                <c:pt idx="437">
                  <c:v>20.04</c:v>
                </c:pt>
                <c:pt idx="438">
                  <c:v>19.899999999999999</c:v>
                </c:pt>
                <c:pt idx="439">
                  <c:v>20.28</c:v>
                </c:pt>
                <c:pt idx="440">
                  <c:v>20.28</c:v>
                </c:pt>
                <c:pt idx="441">
                  <c:v>20.18</c:v>
                </c:pt>
                <c:pt idx="442">
                  <c:v>20.28</c:v>
                </c:pt>
                <c:pt idx="443">
                  <c:v>20.59</c:v>
                </c:pt>
                <c:pt idx="444">
                  <c:v>20.49</c:v>
                </c:pt>
                <c:pt idx="445">
                  <c:v>20.37</c:v>
                </c:pt>
                <c:pt idx="446">
                  <c:v>20.25</c:v>
                </c:pt>
                <c:pt idx="447">
                  <c:v>20.2</c:v>
                </c:pt>
                <c:pt idx="448">
                  <c:v>20.12</c:v>
                </c:pt>
                <c:pt idx="449">
                  <c:v>19.829999999999998</c:v>
                </c:pt>
                <c:pt idx="450">
                  <c:v>19.940000000000001</c:v>
                </c:pt>
                <c:pt idx="451">
                  <c:v>19.61</c:v>
                </c:pt>
                <c:pt idx="452">
                  <c:v>19.75</c:v>
                </c:pt>
                <c:pt idx="453">
                  <c:v>19.84</c:v>
                </c:pt>
                <c:pt idx="454">
                  <c:v>19.66</c:v>
                </c:pt>
                <c:pt idx="455">
                  <c:v>19.77</c:v>
                </c:pt>
                <c:pt idx="456">
                  <c:v>19.46</c:v>
                </c:pt>
                <c:pt idx="457">
                  <c:v>19.149999999999999</c:v>
                </c:pt>
                <c:pt idx="458">
                  <c:v>19.23</c:v>
                </c:pt>
                <c:pt idx="459">
                  <c:v>19.16</c:v>
                </c:pt>
                <c:pt idx="460">
                  <c:v>19.14</c:v>
                </c:pt>
                <c:pt idx="461">
                  <c:v>18.88</c:v>
                </c:pt>
                <c:pt idx="462">
                  <c:v>18.97</c:v>
                </c:pt>
                <c:pt idx="463">
                  <c:v>18.72</c:v>
                </c:pt>
                <c:pt idx="464">
                  <c:v>18.739999999999998</c:v>
                </c:pt>
                <c:pt idx="465">
                  <c:v>18.940000000000001</c:v>
                </c:pt>
                <c:pt idx="466">
                  <c:v>19.25</c:v>
                </c:pt>
                <c:pt idx="467">
                  <c:v>19.29</c:v>
                </c:pt>
                <c:pt idx="468">
                  <c:v>19.54</c:v>
                </c:pt>
                <c:pt idx="469">
                  <c:v>19.010000000000002</c:v>
                </c:pt>
                <c:pt idx="470">
                  <c:v>19.27</c:v>
                </c:pt>
                <c:pt idx="471">
                  <c:v>19.350000000000001</c:v>
                </c:pt>
                <c:pt idx="472">
                  <c:v>19.37</c:v>
                </c:pt>
                <c:pt idx="473">
                  <c:v>19.5</c:v>
                </c:pt>
                <c:pt idx="474">
                  <c:v>19.45</c:v>
                </c:pt>
                <c:pt idx="475">
                  <c:v>19.579999999999998</c:v>
                </c:pt>
                <c:pt idx="476">
                  <c:v>19.5</c:v>
                </c:pt>
                <c:pt idx="477">
                  <c:v>19.48</c:v>
                </c:pt>
                <c:pt idx="478">
                  <c:v>19.37</c:v>
                </c:pt>
                <c:pt idx="479">
                  <c:v>19.14</c:v>
                </c:pt>
                <c:pt idx="480">
                  <c:v>19.190000000000001</c:v>
                </c:pt>
                <c:pt idx="481">
                  <c:v>19.02</c:v>
                </c:pt>
                <c:pt idx="482">
                  <c:v>19.09</c:v>
                </c:pt>
                <c:pt idx="483">
                  <c:v>19.239999999999998</c:v>
                </c:pt>
                <c:pt idx="484">
                  <c:v>19.149999999999999</c:v>
                </c:pt>
                <c:pt idx="485">
                  <c:v>19.04</c:v>
                </c:pt>
                <c:pt idx="486">
                  <c:v>18.899999999999999</c:v>
                </c:pt>
                <c:pt idx="487">
                  <c:v>20.76</c:v>
                </c:pt>
                <c:pt idx="488">
                  <c:v>14.6</c:v>
                </c:pt>
                <c:pt idx="489">
                  <c:v>20.75</c:v>
                </c:pt>
                <c:pt idx="490">
                  <c:v>20.65</c:v>
                </c:pt>
                <c:pt idx="491">
                  <c:v>20.53</c:v>
                </c:pt>
                <c:pt idx="492">
                  <c:v>20.34</c:v>
                </c:pt>
                <c:pt idx="493">
                  <c:v>20.07</c:v>
                </c:pt>
                <c:pt idx="494">
                  <c:v>19.989999999999998</c:v>
                </c:pt>
                <c:pt idx="495">
                  <c:v>19.97</c:v>
                </c:pt>
                <c:pt idx="496">
                  <c:v>20.12</c:v>
                </c:pt>
                <c:pt idx="497">
                  <c:v>19.95</c:v>
                </c:pt>
                <c:pt idx="498">
                  <c:v>19.97</c:v>
                </c:pt>
                <c:pt idx="499">
                  <c:v>20.16</c:v>
                </c:pt>
                <c:pt idx="500">
                  <c:v>19.98</c:v>
                </c:pt>
                <c:pt idx="501">
                  <c:v>19.96</c:v>
                </c:pt>
                <c:pt idx="502">
                  <c:v>19.96</c:v>
                </c:pt>
                <c:pt idx="503">
                  <c:v>20.149999999999999</c:v>
                </c:pt>
                <c:pt idx="504">
                  <c:v>20.329999999999998</c:v>
                </c:pt>
                <c:pt idx="505">
                  <c:v>20.53</c:v>
                </c:pt>
                <c:pt idx="506">
                  <c:v>20.48</c:v>
                </c:pt>
                <c:pt idx="507">
                  <c:v>20.059999999999999</c:v>
                </c:pt>
                <c:pt idx="508">
                  <c:v>20.170000000000002</c:v>
                </c:pt>
                <c:pt idx="509">
                  <c:v>20.079999999999998</c:v>
                </c:pt>
                <c:pt idx="510">
                  <c:v>20.14</c:v>
                </c:pt>
                <c:pt idx="511">
                  <c:v>20.32</c:v>
                </c:pt>
                <c:pt idx="512">
                  <c:v>20.38</c:v>
                </c:pt>
                <c:pt idx="513">
                  <c:v>20.420000000000002</c:v>
                </c:pt>
                <c:pt idx="514">
                  <c:v>20.190000000000001</c:v>
                </c:pt>
                <c:pt idx="515">
                  <c:v>20.18</c:v>
                </c:pt>
                <c:pt idx="516">
                  <c:v>20.309999999999999</c:v>
                </c:pt>
                <c:pt idx="517">
                  <c:v>14.49</c:v>
                </c:pt>
                <c:pt idx="518">
                  <c:v>20.399999999999999</c:v>
                </c:pt>
                <c:pt idx="519">
                  <c:v>20.68</c:v>
                </c:pt>
                <c:pt idx="520">
                  <c:v>20.75</c:v>
                </c:pt>
                <c:pt idx="521">
                  <c:v>20.56</c:v>
                </c:pt>
                <c:pt idx="522">
                  <c:v>20.61</c:v>
                </c:pt>
                <c:pt idx="523">
                  <c:v>20.83</c:v>
                </c:pt>
                <c:pt idx="524">
                  <c:v>20.7</c:v>
                </c:pt>
                <c:pt idx="525">
                  <c:v>20.89</c:v>
                </c:pt>
                <c:pt idx="526">
                  <c:v>20.6</c:v>
                </c:pt>
                <c:pt idx="527">
                  <c:v>20.65</c:v>
                </c:pt>
                <c:pt idx="528">
                  <c:v>20.57</c:v>
                </c:pt>
                <c:pt idx="529">
                  <c:v>20.63</c:v>
                </c:pt>
                <c:pt idx="530">
                  <c:v>20.6</c:v>
                </c:pt>
                <c:pt idx="531">
                  <c:v>20.6</c:v>
                </c:pt>
                <c:pt idx="532">
                  <c:v>20.77</c:v>
                </c:pt>
                <c:pt idx="533">
                  <c:v>20.78</c:v>
                </c:pt>
                <c:pt idx="534">
                  <c:v>20.66</c:v>
                </c:pt>
                <c:pt idx="535">
                  <c:v>20.69</c:v>
                </c:pt>
                <c:pt idx="536">
                  <c:v>20.83</c:v>
                </c:pt>
                <c:pt idx="537">
                  <c:v>20.88</c:v>
                </c:pt>
                <c:pt idx="538">
                  <c:v>21.17</c:v>
                </c:pt>
                <c:pt idx="539">
                  <c:v>21.3</c:v>
                </c:pt>
                <c:pt idx="540">
                  <c:v>21.32</c:v>
                </c:pt>
                <c:pt idx="541">
                  <c:v>21.5</c:v>
                </c:pt>
                <c:pt idx="542">
                  <c:v>21.51</c:v>
                </c:pt>
                <c:pt idx="543">
                  <c:v>21.7</c:v>
                </c:pt>
                <c:pt idx="544">
                  <c:v>21.66</c:v>
                </c:pt>
                <c:pt idx="545">
                  <c:v>21.83</c:v>
                </c:pt>
                <c:pt idx="546">
                  <c:v>21.78</c:v>
                </c:pt>
                <c:pt idx="547">
                  <c:v>22.22</c:v>
                </c:pt>
                <c:pt idx="548">
                  <c:v>22.21</c:v>
                </c:pt>
                <c:pt idx="549">
                  <c:v>22.17</c:v>
                </c:pt>
                <c:pt idx="550">
                  <c:v>22.18</c:v>
                </c:pt>
                <c:pt idx="551">
                  <c:v>22.05</c:v>
                </c:pt>
                <c:pt idx="552">
                  <c:v>22</c:v>
                </c:pt>
                <c:pt idx="553">
                  <c:v>23</c:v>
                </c:pt>
                <c:pt idx="554">
                  <c:v>23.7</c:v>
                </c:pt>
                <c:pt idx="555">
                  <c:v>23.73</c:v>
                </c:pt>
                <c:pt idx="556">
                  <c:v>23.16</c:v>
                </c:pt>
                <c:pt idx="557">
                  <c:v>23.57</c:v>
                </c:pt>
                <c:pt idx="558">
                  <c:v>23.24</c:v>
                </c:pt>
                <c:pt idx="559">
                  <c:v>23.34</c:v>
                </c:pt>
                <c:pt idx="560">
                  <c:v>23.46</c:v>
                </c:pt>
                <c:pt idx="561">
                  <c:v>23.03</c:v>
                </c:pt>
                <c:pt idx="562">
                  <c:v>23.34</c:v>
                </c:pt>
                <c:pt idx="563">
                  <c:v>23.87</c:v>
                </c:pt>
                <c:pt idx="564">
                  <c:v>23.68</c:v>
                </c:pt>
                <c:pt idx="565">
                  <c:v>23.68</c:v>
                </c:pt>
                <c:pt idx="566">
                  <c:v>24.73</c:v>
                </c:pt>
                <c:pt idx="567">
                  <c:v>24.13</c:v>
                </c:pt>
                <c:pt idx="568">
                  <c:v>25.27</c:v>
                </c:pt>
                <c:pt idx="569">
                  <c:v>25.43</c:v>
                </c:pt>
                <c:pt idx="570">
                  <c:v>25.33</c:v>
                </c:pt>
                <c:pt idx="571">
                  <c:v>24.7</c:v>
                </c:pt>
                <c:pt idx="572">
                  <c:v>24.79</c:v>
                </c:pt>
                <c:pt idx="573">
                  <c:v>24.53</c:v>
                </c:pt>
                <c:pt idx="574">
                  <c:v>24.29</c:v>
                </c:pt>
                <c:pt idx="575">
                  <c:v>24.29</c:v>
                </c:pt>
                <c:pt idx="576">
                  <c:v>24.36</c:v>
                </c:pt>
                <c:pt idx="577">
                  <c:v>24.83</c:v>
                </c:pt>
                <c:pt idx="578">
                  <c:v>24.4</c:v>
                </c:pt>
                <c:pt idx="579">
                  <c:v>24.55</c:v>
                </c:pt>
                <c:pt idx="580">
                  <c:v>24.88</c:v>
                </c:pt>
                <c:pt idx="581">
                  <c:v>24.8</c:v>
                </c:pt>
                <c:pt idx="582">
                  <c:v>16.87</c:v>
                </c:pt>
                <c:pt idx="583">
                  <c:v>24.87</c:v>
                </c:pt>
                <c:pt idx="584">
                  <c:v>25.09</c:v>
                </c:pt>
                <c:pt idx="585">
                  <c:v>25.32</c:v>
                </c:pt>
                <c:pt idx="586">
                  <c:v>25.25</c:v>
                </c:pt>
                <c:pt idx="587">
                  <c:v>24.6</c:v>
                </c:pt>
                <c:pt idx="588">
                  <c:v>24.56</c:v>
                </c:pt>
                <c:pt idx="589">
                  <c:v>24.48</c:v>
                </c:pt>
                <c:pt idx="590">
                  <c:v>24.38</c:v>
                </c:pt>
                <c:pt idx="591">
                  <c:v>24.4</c:v>
                </c:pt>
                <c:pt idx="592">
                  <c:v>24.34</c:v>
                </c:pt>
                <c:pt idx="593">
                  <c:v>24.21</c:v>
                </c:pt>
                <c:pt idx="594">
                  <c:v>24.08</c:v>
                </c:pt>
                <c:pt idx="595">
                  <c:v>24.11</c:v>
                </c:pt>
                <c:pt idx="596">
                  <c:v>23.89</c:v>
                </c:pt>
                <c:pt idx="597">
                  <c:v>24.1</c:v>
                </c:pt>
                <c:pt idx="598">
                  <c:v>23.83</c:v>
                </c:pt>
                <c:pt idx="599">
                  <c:v>23.78</c:v>
                </c:pt>
                <c:pt idx="600">
                  <c:v>23.5</c:v>
                </c:pt>
                <c:pt idx="601">
                  <c:v>23.25</c:v>
                </c:pt>
                <c:pt idx="602">
                  <c:v>22.99</c:v>
                </c:pt>
                <c:pt idx="603">
                  <c:v>23.22</c:v>
                </c:pt>
                <c:pt idx="604">
                  <c:v>23.26</c:v>
                </c:pt>
                <c:pt idx="605">
                  <c:v>23.25</c:v>
                </c:pt>
                <c:pt idx="606">
                  <c:v>23.91</c:v>
                </c:pt>
                <c:pt idx="607">
                  <c:v>24.07</c:v>
                </c:pt>
                <c:pt idx="608">
                  <c:v>23.88</c:v>
                </c:pt>
                <c:pt idx="609">
                  <c:v>23.78</c:v>
                </c:pt>
                <c:pt idx="610">
                  <c:v>23.88</c:v>
                </c:pt>
                <c:pt idx="611">
                  <c:v>23.79</c:v>
                </c:pt>
                <c:pt idx="612">
                  <c:v>23.72</c:v>
                </c:pt>
                <c:pt idx="613">
                  <c:v>23.57</c:v>
                </c:pt>
                <c:pt idx="614">
                  <c:v>23.78</c:v>
                </c:pt>
                <c:pt idx="615">
                  <c:v>23.74</c:v>
                </c:pt>
                <c:pt idx="616">
                  <c:v>23.81</c:v>
                </c:pt>
                <c:pt idx="617">
                  <c:v>23.6</c:v>
                </c:pt>
                <c:pt idx="618">
                  <c:v>23.19</c:v>
                </c:pt>
                <c:pt idx="619">
                  <c:v>22.89</c:v>
                </c:pt>
                <c:pt idx="620">
                  <c:v>22.5</c:v>
                </c:pt>
                <c:pt idx="621">
                  <c:v>22.11</c:v>
                </c:pt>
                <c:pt idx="622">
                  <c:v>21.61</c:v>
                </c:pt>
                <c:pt idx="623">
                  <c:v>21.59</c:v>
                </c:pt>
                <c:pt idx="624">
                  <c:v>19.920000000000002</c:v>
                </c:pt>
                <c:pt idx="625">
                  <c:v>18.399999999999999</c:v>
                </c:pt>
                <c:pt idx="626">
                  <c:v>19.510000000000002</c:v>
                </c:pt>
                <c:pt idx="627">
                  <c:v>20.13</c:v>
                </c:pt>
                <c:pt idx="628">
                  <c:v>19.57</c:v>
                </c:pt>
                <c:pt idx="629">
                  <c:v>20.260000000000002</c:v>
                </c:pt>
                <c:pt idx="630">
                  <c:v>19.97</c:v>
                </c:pt>
                <c:pt idx="631">
                  <c:v>20.16</c:v>
                </c:pt>
                <c:pt idx="632">
                  <c:v>19.8</c:v>
                </c:pt>
                <c:pt idx="633">
                  <c:v>19.440000000000001</c:v>
                </c:pt>
                <c:pt idx="634">
                  <c:v>19.28</c:v>
                </c:pt>
                <c:pt idx="635">
                  <c:v>18.82</c:v>
                </c:pt>
                <c:pt idx="636">
                  <c:v>18.329999999999998</c:v>
                </c:pt>
                <c:pt idx="637">
                  <c:v>18.75</c:v>
                </c:pt>
                <c:pt idx="638">
                  <c:v>18.25</c:v>
                </c:pt>
                <c:pt idx="639">
                  <c:v>18.59</c:v>
                </c:pt>
                <c:pt idx="640">
                  <c:v>18.68</c:v>
                </c:pt>
                <c:pt idx="641">
                  <c:v>18.440000000000001</c:v>
                </c:pt>
                <c:pt idx="642">
                  <c:v>18.59</c:v>
                </c:pt>
                <c:pt idx="643">
                  <c:v>19.059999999999999</c:v>
                </c:pt>
                <c:pt idx="644">
                  <c:v>19.27</c:v>
                </c:pt>
                <c:pt idx="645">
                  <c:v>19.11</c:v>
                </c:pt>
                <c:pt idx="646">
                  <c:v>19.04</c:v>
                </c:pt>
                <c:pt idx="647">
                  <c:v>19.02</c:v>
                </c:pt>
                <c:pt idx="648">
                  <c:v>18.46</c:v>
                </c:pt>
                <c:pt idx="649">
                  <c:v>18.48</c:v>
                </c:pt>
                <c:pt idx="650">
                  <c:v>18.05</c:v>
                </c:pt>
                <c:pt idx="651">
                  <c:v>17.79</c:v>
                </c:pt>
                <c:pt idx="652">
                  <c:v>17.510000000000002</c:v>
                </c:pt>
                <c:pt idx="653">
                  <c:v>17.02</c:v>
                </c:pt>
                <c:pt idx="654">
                  <c:v>16.79</c:v>
                </c:pt>
                <c:pt idx="655">
                  <c:v>16.09</c:v>
                </c:pt>
                <c:pt idx="656">
                  <c:v>16.02</c:v>
                </c:pt>
                <c:pt idx="657">
                  <c:v>16.79</c:v>
                </c:pt>
                <c:pt idx="658">
                  <c:v>16.989999999999998</c:v>
                </c:pt>
                <c:pt idx="659">
                  <c:v>17.73</c:v>
                </c:pt>
                <c:pt idx="660">
                  <c:v>18.14</c:v>
                </c:pt>
                <c:pt idx="661">
                  <c:v>18.29</c:v>
                </c:pt>
                <c:pt idx="662">
                  <c:v>18.309999999999999</c:v>
                </c:pt>
                <c:pt idx="663">
                  <c:v>18.72</c:v>
                </c:pt>
                <c:pt idx="664">
                  <c:v>18.11</c:v>
                </c:pt>
                <c:pt idx="665">
                  <c:v>18.399999999999999</c:v>
                </c:pt>
                <c:pt idx="666">
                  <c:v>18.600000000000001</c:v>
                </c:pt>
                <c:pt idx="667">
                  <c:v>18.899999999999999</c:v>
                </c:pt>
                <c:pt idx="668">
                  <c:v>19.260000000000002</c:v>
                </c:pt>
                <c:pt idx="669">
                  <c:v>19.079999999999998</c:v>
                </c:pt>
                <c:pt idx="670">
                  <c:v>19.260000000000002</c:v>
                </c:pt>
                <c:pt idx="671">
                  <c:v>19.41</c:v>
                </c:pt>
                <c:pt idx="672">
                  <c:v>19.62</c:v>
                </c:pt>
                <c:pt idx="673">
                  <c:v>18.989999999999998</c:v>
                </c:pt>
                <c:pt idx="674">
                  <c:v>18.91</c:v>
                </c:pt>
                <c:pt idx="675">
                  <c:v>18.59</c:v>
                </c:pt>
                <c:pt idx="676">
                  <c:v>18.28</c:v>
                </c:pt>
                <c:pt idx="677">
                  <c:v>18.13</c:v>
                </c:pt>
                <c:pt idx="678">
                  <c:v>18.37</c:v>
                </c:pt>
                <c:pt idx="679">
                  <c:v>18.16</c:v>
                </c:pt>
                <c:pt idx="680">
                  <c:v>17.690000000000001</c:v>
                </c:pt>
                <c:pt idx="681">
                  <c:v>17.61</c:v>
                </c:pt>
                <c:pt idx="682">
                  <c:v>17.850000000000001</c:v>
                </c:pt>
                <c:pt idx="683">
                  <c:v>18.059999999999999</c:v>
                </c:pt>
                <c:pt idx="684">
                  <c:v>18.239999999999998</c:v>
                </c:pt>
                <c:pt idx="685">
                  <c:v>18</c:v>
                </c:pt>
                <c:pt idx="686">
                  <c:v>17.63</c:v>
                </c:pt>
                <c:pt idx="687">
                  <c:v>17.739999999999998</c:v>
                </c:pt>
                <c:pt idx="688">
                  <c:v>17.579999999999998</c:v>
                </c:pt>
                <c:pt idx="689">
                  <c:v>17.05</c:v>
                </c:pt>
                <c:pt idx="690">
                  <c:v>16.989999999999998</c:v>
                </c:pt>
                <c:pt idx="691">
                  <c:v>16.48</c:v>
                </c:pt>
                <c:pt idx="692">
                  <c:v>16.420000000000002</c:v>
                </c:pt>
                <c:pt idx="693">
                  <c:v>16.05</c:v>
                </c:pt>
                <c:pt idx="694">
                  <c:v>16.45</c:v>
                </c:pt>
                <c:pt idx="695">
                  <c:v>16.25</c:v>
                </c:pt>
                <c:pt idx="696">
                  <c:v>15.61</c:v>
                </c:pt>
                <c:pt idx="697">
                  <c:v>15.47</c:v>
                </c:pt>
                <c:pt idx="698">
                  <c:v>15.69</c:v>
                </c:pt>
                <c:pt idx="699">
                  <c:v>15.97</c:v>
                </c:pt>
                <c:pt idx="700">
                  <c:v>16.100000000000001</c:v>
                </c:pt>
                <c:pt idx="701">
                  <c:v>16.43</c:v>
                </c:pt>
                <c:pt idx="702">
                  <c:v>16.39</c:v>
                </c:pt>
                <c:pt idx="703">
                  <c:v>16.45</c:v>
                </c:pt>
                <c:pt idx="704">
                  <c:v>16</c:v>
                </c:pt>
                <c:pt idx="705">
                  <c:v>16.059999999999999</c:v>
                </c:pt>
                <c:pt idx="706">
                  <c:v>15.95</c:v>
                </c:pt>
                <c:pt idx="707">
                  <c:v>15.85</c:v>
                </c:pt>
                <c:pt idx="708">
                  <c:v>15.55</c:v>
                </c:pt>
                <c:pt idx="709">
                  <c:v>15.71</c:v>
                </c:pt>
                <c:pt idx="710">
                  <c:v>15.93</c:v>
                </c:pt>
                <c:pt idx="711">
                  <c:v>16.059999999999999</c:v>
                </c:pt>
                <c:pt idx="712">
                  <c:v>15.94</c:v>
                </c:pt>
                <c:pt idx="713">
                  <c:v>15.59</c:v>
                </c:pt>
                <c:pt idx="714">
                  <c:v>15.91</c:v>
                </c:pt>
                <c:pt idx="715">
                  <c:v>15.87</c:v>
                </c:pt>
                <c:pt idx="716">
                  <c:v>15.57</c:v>
                </c:pt>
                <c:pt idx="717">
                  <c:v>15.1</c:v>
                </c:pt>
                <c:pt idx="718">
                  <c:v>14.73</c:v>
                </c:pt>
                <c:pt idx="719">
                  <c:v>14.78</c:v>
                </c:pt>
                <c:pt idx="720">
                  <c:v>14.37</c:v>
                </c:pt>
                <c:pt idx="721">
                  <c:v>15.04</c:v>
                </c:pt>
                <c:pt idx="722">
                  <c:v>15.23</c:v>
                </c:pt>
                <c:pt idx="723">
                  <c:v>14.99</c:v>
                </c:pt>
                <c:pt idx="724">
                  <c:v>14.88</c:v>
                </c:pt>
                <c:pt idx="725">
                  <c:v>15.3</c:v>
                </c:pt>
                <c:pt idx="726">
                  <c:v>15.29</c:v>
                </c:pt>
                <c:pt idx="727">
                  <c:v>15.31</c:v>
                </c:pt>
                <c:pt idx="728">
                  <c:v>15.02</c:v>
                </c:pt>
                <c:pt idx="729">
                  <c:v>14.8</c:v>
                </c:pt>
                <c:pt idx="730">
                  <c:v>14.45</c:v>
                </c:pt>
                <c:pt idx="731">
                  <c:v>13.94</c:v>
                </c:pt>
                <c:pt idx="732">
                  <c:v>14.18</c:v>
                </c:pt>
                <c:pt idx="733">
                  <c:v>13.41</c:v>
                </c:pt>
                <c:pt idx="734">
                  <c:v>12.8</c:v>
                </c:pt>
                <c:pt idx="735">
                  <c:v>12.49</c:v>
                </c:pt>
                <c:pt idx="736">
                  <c:v>12.85</c:v>
                </c:pt>
                <c:pt idx="737">
                  <c:v>12.83</c:v>
                </c:pt>
                <c:pt idx="738">
                  <c:v>13.22</c:v>
                </c:pt>
                <c:pt idx="739">
                  <c:v>12.82</c:v>
                </c:pt>
                <c:pt idx="740">
                  <c:v>12.7</c:v>
                </c:pt>
                <c:pt idx="741">
                  <c:v>12.1</c:v>
                </c:pt>
                <c:pt idx="742">
                  <c:v>12.03</c:v>
                </c:pt>
                <c:pt idx="743">
                  <c:v>11.92</c:v>
                </c:pt>
                <c:pt idx="744">
                  <c:v>12.41</c:v>
                </c:pt>
                <c:pt idx="745">
                  <c:v>12.59</c:v>
                </c:pt>
                <c:pt idx="746">
                  <c:v>8.2100000000000009</c:v>
                </c:pt>
                <c:pt idx="747">
                  <c:v>12.29</c:v>
                </c:pt>
                <c:pt idx="748">
                  <c:v>11.72</c:v>
                </c:pt>
                <c:pt idx="749">
                  <c:v>11.14</c:v>
                </c:pt>
                <c:pt idx="750">
                  <c:v>11.5</c:v>
                </c:pt>
                <c:pt idx="751">
                  <c:v>6.75</c:v>
                </c:pt>
                <c:pt idx="752">
                  <c:v>6.98</c:v>
                </c:pt>
                <c:pt idx="753">
                  <c:v>8.5399999999999991</c:v>
                </c:pt>
                <c:pt idx="754">
                  <c:v>7.98</c:v>
                </c:pt>
                <c:pt idx="755">
                  <c:v>7.71</c:v>
                </c:pt>
                <c:pt idx="756">
                  <c:v>7.85</c:v>
                </c:pt>
                <c:pt idx="757">
                  <c:v>8.07</c:v>
                </c:pt>
                <c:pt idx="758">
                  <c:v>8.07</c:v>
                </c:pt>
                <c:pt idx="759">
                  <c:v>7.42</c:v>
                </c:pt>
                <c:pt idx="760">
                  <c:v>11.68</c:v>
                </c:pt>
                <c:pt idx="761">
                  <c:v>6.97</c:v>
                </c:pt>
                <c:pt idx="762">
                  <c:v>7.14</c:v>
                </c:pt>
                <c:pt idx="763">
                  <c:v>6.28</c:v>
                </c:pt>
                <c:pt idx="764">
                  <c:v>6.27</c:v>
                </c:pt>
                <c:pt idx="765">
                  <c:v>6.43</c:v>
                </c:pt>
                <c:pt idx="766">
                  <c:v>6.3</c:v>
                </c:pt>
                <c:pt idx="767">
                  <c:v>11</c:v>
                </c:pt>
                <c:pt idx="768">
                  <c:v>6.84</c:v>
                </c:pt>
                <c:pt idx="769">
                  <c:v>6.75</c:v>
                </c:pt>
                <c:pt idx="770">
                  <c:v>6.92</c:v>
                </c:pt>
                <c:pt idx="771">
                  <c:v>6.73</c:v>
                </c:pt>
                <c:pt idx="772">
                  <c:v>6.47</c:v>
                </c:pt>
                <c:pt idx="773">
                  <c:v>6.48</c:v>
                </c:pt>
                <c:pt idx="774">
                  <c:v>6.61</c:v>
                </c:pt>
                <c:pt idx="775">
                  <c:v>7.07</c:v>
                </c:pt>
                <c:pt idx="776">
                  <c:v>7.02</c:v>
                </c:pt>
                <c:pt idx="777">
                  <c:v>6.86</c:v>
                </c:pt>
                <c:pt idx="778">
                  <c:v>7.26</c:v>
                </c:pt>
                <c:pt idx="779">
                  <c:v>7.33</c:v>
                </c:pt>
                <c:pt idx="780">
                  <c:v>7.49</c:v>
                </c:pt>
                <c:pt idx="781">
                  <c:v>7.97</c:v>
                </c:pt>
                <c:pt idx="782">
                  <c:v>7.55</c:v>
                </c:pt>
                <c:pt idx="783">
                  <c:v>7.84</c:v>
                </c:pt>
                <c:pt idx="784">
                  <c:v>8.26</c:v>
                </c:pt>
                <c:pt idx="785">
                  <c:v>8.5299999999999994</c:v>
                </c:pt>
                <c:pt idx="786">
                  <c:v>8.2899999999999991</c:v>
                </c:pt>
                <c:pt idx="787">
                  <c:v>8.49</c:v>
                </c:pt>
                <c:pt idx="788">
                  <c:v>8.5299999999999994</c:v>
                </c:pt>
                <c:pt idx="789">
                  <c:v>8.1199999999999992</c:v>
                </c:pt>
                <c:pt idx="790">
                  <c:v>7.79</c:v>
                </c:pt>
                <c:pt idx="791">
                  <c:v>7.71</c:v>
                </c:pt>
                <c:pt idx="792">
                  <c:v>7.46</c:v>
                </c:pt>
                <c:pt idx="793">
                  <c:v>7.89</c:v>
                </c:pt>
                <c:pt idx="794">
                  <c:v>8.14</c:v>
                </c:pt>
                <c:pt idx="795">
                  <c:v>8.77</c:v>
                </c:pt>
                <c:pt idx="796">
                  <c:v>9.0399999999999991</c:v>
                </c:pt>
                <c:pt idx="797">
                  <c:v>8.5399999999999991</c:v>
                </c:pt>
                <c:pt idx="798">
                  <c:v>8.9600000000000009</c:v>
                </c:pt>
                <c:pt idx="799">
                  <c:v>8.93</c:v>
                </c:pt>
                <c:pt idx="800">
                  <c:v>8.6199999999999992</c:v>
                </c:pt>
                <c:pt idx="801">
                  <c:v>9.19</c:v>
                </c:pt>
                <c:pt idx="802">
                  <c:v>9.2799999999999994</c:v>
                </c:pt>
                <c:pt idx="803">
                  <c:v>8.8000000000000007</c:v>
                </c:pt>
                <c:pt idx="804">
                  <c:v>8.34</c:v>
                </c:pt>
                <c:pt idx="805">
                  <c:v>8.65</c:v>
                </c:pt>
                <c:pt idx="806">
                  <c:v>8.83</c:v>
                </c:pt>
                <c:pt idx="807">
                  <c:v>8.6199999999999992</c:v>
                </c:pt>
                <c:pt idx="808">
                  <c:v>8.35</c:v>
                </c:pt>
                <c:pt idx="809">
                  <c:v>8.4</c:v>
                </c:pt>
                <c:pt idx="810">
                  <c:v>8.25</c:v>
                </c:pt>
                <c:pt idx="811">
                  <c:v>7.9</c:v>
                </c:pt>
                <c:pt idx="812">
                  <c:v>7.66</c:v>
                </c:pt>
                <c:pt idx="813">
                  <c:v>7.62</c:v>
                </c:pt>
                <c:pt idx="814">
                  <c:v>7.95</c:v>
                </c:pt>
                <c:pt idx="815">
                  <c:v>7.83</c:v>
                </c:pt>
                <c:pt idx="816">
                  <c:v>7.6</c:v>
                </c:pt>
                <c:pt idx="817">
                  <c:v>7.62</c:v>
                </c:pt>
                <c:pt idx="818">
                  <c:v>7.02</c:v>
                </c:pt>
                <c:pt idx="819">
                  <c:v>7.26</c:v>
                </c:pt>
                <c:pt idx="820">
                  <c:v>6.71</c:v>
                </c:pt>
                <c:pt idx="821">
                  <c:v>6.87</c:v>
                </c:pt>
                <c:pt idx="822">
                  <c:v>6.84</c:v>
                </c:pt>
                <c:pt idx="823">
                  <c:v>7.12</c:v>
                </c:pt>
                <c:pt idx="824">
                  <c:v>7.04</c:v>
                </c:pt>
                <c:pt idx="825">
                  <c:v>6.71</c:v>
                </c:pt>
                <c:pt idx="826">
                  <c:v>6.98</c:v>
                </c:pt>
                <c:pt idx="827">
                  <c:v>6.21</c:v>
                </c:pt>
                <c:pt idx="828">
                  <c:v>6.35</c:v>
                </c:pt>
                <c:pt idx="829">
                  <c:v>6.08</c:v>
                </c:pt>
                <c:pt idx="830">
                  <c:v>6.68</c:v>
                </c:pt>
                <c:pt idx="831">
                  <c:v>6.78</c:v>
                </c:pt>
                <c:pt idx="832">
                  <c:v>6.92</c:v>
                </c:pt>
                <c:pt idx="833">
                  <c:v>7.06</c:v>
                </c:pt>
                <c:pt idx="834">
                  <c:v>7.12</c:v>
                </c:pt>
                <c:pt idx="835">
                  <c:v>6.79</c:v>
                </c:pt>
                <c:pt idx="836">
                  <c:v>7.05</c:v>
                </c:pt>
                <c:pt idx="837">
                  <c:v>7.2</c:v>
                </c:pt>
                <c:pt idx="838">
                  <c:v>7.33</c:v>
                </c:pt>
                <c:pt idx="839">
                  <c:v>7.32</c:v>
                </c:pt>
                <c:pt idx="840">
                  <c:v>7.07</c:v>
                </c:pt>
                <c:pt idx="841">
                  <c:v>7.07</c:v>
                </c:pt>
                <c:pt idx="842">
                  <c:v>7.03</c:v>
                </c:pt>
                <c:pt idx="843">
                  <c:v>7.22</c:v>
                </c:pt>
                <c:pt idx="844">
                  <c:v>7.24</c:v>
                </c:pt>
                <c:pt idx="845">
                  <c:v>7.48</c:v>
                </c:pt>
                <c:pt idx="846">
                  <c:v>11.14</c:v>
                </c:pt>
                <c:pt idx="847">
                  <c:v>7.12</c:v>
                </c:pt>
                <c:pt idx="848">
                  <c:v>7.06</c:v>
                </c:pt>
                <c:pt idx="849">
                  <c:v>6.6</c:v>
                </c:pt>
                <c:pt idx="850">
                  <c:v>6.61</c:v>
                </c:pt>
                <c:pt idx="851">
                  <c:v>6.74</c:v>
                </c:pt>
                <c:pt idx="852">
                  <c:v>6.68</c:v>
                </c:pt>
                <c:pt idx="853">
                  <c:v>6.65</c:v>
                </c:pt>
                <c:pt idx="854">
                  <c:v>6.73</c:v>
                </c:pt>
                <c:pt idx="855">
                  <c:v>6.56</c:v>
                </c:pt>
                <c:pt idx="856">
                  <c:v>6.45</c:v>
                </c:pt>
                <c:pt idx="857">
                  <c:v>6.5</c:v>
                </c:pt>
                <c:pt idx="858">
                  <c:v>9.5500000000000007</c:v>
                </c:pt>
                <c:pt idx="859">
                  <c:v>6.33</c:v>
                </c:pt>
                <c:pt idx="860">
                  <c:v>6.6</c:v>
                </c:pt>
                <c:pt idx="861">
                  <c:v>6.88</c:v>
                </c:pt>
                <c:pt idx="862">
                  <c:v>6.68</c:v>
                </c:pt>
                <c:pt idx="863">
                  <c:v>6.78</c:v>
                </c:pt>
                <c:pt idx="864">
                  <c:v>6.8</c:v>
                </c:pt>
                <c:pt idx="865">
                  <c:v>6.68</c:v>
                </c:pt>
                <c:pt idx="866">
                  <c:v>6.54</c:v>
                </c:pt>
                <c:pt idx="867">
                  <c:v>6.4</c:v>
                </c:pt>
                <c:pt idx="868">
                  <c:v>6.27</c:v>
                </c:pt>
                <c:pt idx="869">
                  <c:v>6.38</c:v>
                </c:pt>
                <c:pt idx="870">
                  <c:v>6.38</c:v>
                </c:pt>
                <c:pt idx="871">
                  <c:v>6.38</c:v>
                </c:pt>
                <c:pt idx="872">
                  <c:v>9.4600000000000009</c:v>
                </c:pt>
                <c:pt idx="873">
                  <c:v>9.5500000000000007</c:v>
                </c:pt>
                <c:pt idx="874">
                  <c:v>6.6</c:v>
                </c:pt>
                <c:pt idx="875">
                  <c:v>6.62</c:v>
                </c:pt>
                <c:pt idx="876">
                  <c:v>6.65</c:v>
                </c:pt>
                <c:pt idx="877">
                  <c:v>6.71</c:v>
                </c:pt>
                <c:pt idx="878">
                  <c:v>6.84</c:v>
                </c:pt>
                <c:pt idx="879">
                  <c:v>7.23</c:v>
                </c:pt>
                <c:pt idx="880">
                  <c:v>7.33</c:v>
                </c:pt>
                <c:pt idx="881">
                  <c:v>7.5</c:v>
                </c:pt>
                <c:pt idx="882">
                  <c:v>7.44</c:v>
                </c:pt>
                <c:pt idx="883">
                  <c:v>7.5</c:v>
                </c:pt>
                <c:pt idx="884">
                  <c:v>8.09</c:v>
                </c:pt>
                <c:pt idx="885">
                  <c:v>7.98</c:v>
                </c:pt>
                <c:pt idx="886">
                  <c:v>7.98</c:v>
                </c:pt>
                <c:pt idx="887">
                  <c:v>7.89</c:v>
                </c:pt>
                <c:pt idx="888">
                  <c:v>7.91</c:v>
                </c:pt>
                <c:pt idx="889">
                  <c:v>8.1999999999999993</c:v>
                </c:pt>
                <c:pt idx="890">
                  <c:v>8.24</c:v>
                </c:pt>
                <c:pt idx="891">
                  <c:v>11.33</c:v>
                </c:pt>
                <c:pt idx="892">
                  <c:v>11.56</c:v>
                </c:pt>
                <c:pt idx="893">
                  <c:v>8.2100000000000009</c:v>
                </c:pt>
                <c:pt idx="894">
                  <c:v>8.27</c:v>
                </c:pt>
                <c:pt idx="895">
                  <c:v>7.99</c:v>
                </c:pt>
                <c:pt idx="896">
                  <c:v>7.93</c:v>
                </c:pt>
                <c:pt idx="897">
                  <c:v>7.87</c:v>
                </c:pt>
                <c:pt idx="898">
                  <c:v>7.82</c:v>
                </c:pt>
                <c:pt idx="899">
                  <c:v>7.59</c:v>
                </c:pt>
                <c:pt idx="900">
                  <c:v>7.59</c:v>
                </c:pt>
                <c:pt idx="901">
                  <c:v>10.41</c:v>
                </c:pt>
                <c:pt idx="902">
                  <c:v>7.62</c:v>
                </c:pt>
                <c:pt idx="903">
                  <c:v>7.09</c:v>
                </c:pt>
                <c:pt idx="904">
                  <c:v>6.82</c:v>
                </c:pt>
                <c:pt idx="905">
                  <c:v>9.92</c:v>
                </c:pt>
                <c:pt idx="906">
                  <c:v>9.91</c:v>
                </c:pt>
                <c:pt idx="907">
                  <c:v>7.14</c:v>
                </c:pt>
                <c:pt idx="908">
                  <c:v>6.8</c:v>
                </c:pt>
                <c:pt idx="909">
                  <c:v>6.92</c:v>
                </c:pt>
                <c:pt idx="910">
                  <c:v>6.86</c:v>
                </c:pt>
                <c:pt idx="911">
                  <c:v>6.54</c:v>
                </c:pt>
                <c:pt idx="912">
                  <c:v>6.88</c:v>
                </c:pt>
                <c:pt idx="913">
                  <c:v>6.92</c:v>
                </c:pt>
                <c:pt idx="914">
                  <c:v>7.03</c:v>
                </c:pt>
                <c:pt idx="915">
                  <c:v>7.06</c:v>
                </c:pt>
                <c:pt idx="916">
                  <c:v>7.16</c:v>
                </c:pt>
                <c:pt idx="917">
                  <c:v>7.27</c:v>
                </c:pt>
                <c:pt idx="918">
                  <c:v>7.19</c:v>
                </c:pt>
                <c:pt idx="919">
                  <c:v>7.1</c:v>
                </c:pt>
                <c:pt idx="920">
                  <c:v>7.16</c:v>
                </c:pt>
                <c:pt idx="921">
                  <c:v>7.45</c:v>
                </c:pt>
                <c:pt idx="922">
                  <c:v>10.56</c:v>
                </c:pt>
                <c:pt idx="923">
                  <c:v>7.44</c:v>
                </c:pt>
                <c:pt idx="924">
                  <c:v>7.66</c:v>
                </c:pt>
                <c:pt idx="925">
                  <c:v>7.66</c:v>
                </c:pt>
                <c:pt idx="926">
                  <c:v>10.53</c:v>
                </c:pt>
                <c:pt idx="927">
                  <c:v>10.97</c:v>
                </c:pt>
                <c:pt idx="928">
                  <c:v>7.99</c:v>
                </c:pt>
                <c:pt idx="929">
                  <c:v>8.1199999999999992</c:v>
                </c:pt>
                <c:pt idx="930">
                  <c:v>8.1300000000000008</c:v>
                </c:pt>
                <c:pt idx="931">
                  <c:v>8.18</c:v>
                </c:pt>
                <c:pt idx="932">
                  <c:v>8.1</c:v>
                </c:pt>
                <c:pt idx="933">
                  <c:v>7.93</c:v>
                </c:pt>
                <c:pt idx="934">
                  <c:v>7.67</c:v>
                </c:pt>
                <c:pt idx="935">
                  <c:v>7.64</c:v>
                </c:pt>
                <c:pt idx="936">
                  <c:v>8.0299999999999994</c:v>
                </c:pt>
                <c:pt idx="937">
                  <c:v>8.2200000000000006</c:v>
                </c:pt>
                <c:pt idx="938">
                  <c:v>8.17</c:v>
                </c:pt>
                <c:pt idx="939">
                  <c:v>8.1999999999999993</c:v>
                </c:pt>
                <c:pt idx="940">
                  <c:v>8.2100000000000009</c:v>
                </c:pt>
                <c:pt idx="941">
                  <c:v>8.33</c:v>
                </c:pt>
                <c:pt idx="942">
                  <c:v>7.79</c:v>
                </c:pt>
                <c:pt idx="943">
                  <c:v>7.7</c:v>
                </c:pt>
                <c:pt idx="944">
                  <c:v>7.89</c:v>
                </c:pt>
                <c:pt idx="945">
                  <c:v>10.85</c:v>
                </c:pt>
                <c:pt idx="946">
                  <c:v>7.4</c:v>
                </c:pt>
                <c:pt idx="947">
                  <c:v>7.44</c:v>
                </c:pt>
                <c:pt idx="948">
                  <c:v>7.35</c:v>
                </c:pt>
                <c:pt idx="949">
                  <c:v>7.4</c:v>
                </c:pt>
                <c:pt idx="950">
                  <c:v>7.52</c:v>
                </c:pt>
                <c:pt idx="951">
                  <c:v>7.63</c:v>
                </c:pt>
                <c:pt idx="952">
                  <c:v>10.4</c:v>
                </c:pt>
                <c:pt idx="953">
                  <c:v>7.22</c:v>
                </c:pt>
                <c:pt idx="954">
                  <c:v>10.3</c:v>
                </c:pt>
                <c:pt idx="955">
                  <c:v>7.6</c:v>
                </c:pt>
                <c:pt idx="956">
                  <c:v>7.81</c:v>
                </c:pt>
                <c:pt idx="957">
                  <c:v>7.93</c:v>
                </c:pt>
                <c:pt idx="958">
                  <c:v>7.92</c:v>
                </c:pt>
                <c:pt idx="959">
                  <c:v>10.72</c:v>
                </c:pt>
                <c:pt idx="960">
                  <c:v>7.56</c:v>
                </c:pt>
                <c:pt idx="961">
                  <c:v>7.6</c:v>
                </c:pt>
                <c:pt idx="962">
                  <c:v>7.7699999999999987</c:v>
                </c:pt>
                <c:pt idx="963">
                  <c:v>7.81</c:v>
                </c:pt>
                <c:pt idx="964">
                  <c:v>7.89</c:v>
                </c:pt>
                <c:pt idx="965">
                  <c:v>7.86</c:v>
                </c:pt>
                <c:pt idx="966">
                  <c:v>7.69</c:v>
                </c:pt>
                <c:pt idx="967">
                  <c:v>7.7699999999999987</c:v>
                </c:pt>
                <c:pt idx="968">
                  <c:v>7.8</c:v>
                </c:pt>
                <c:pt idx="969">
                  <c:v>7.85</c:v>
                </c:pt>
                <c:pt idx="970">
                  <c:v>7.66</c:v>
                </c:pt>
                <c:pt idx="971">
                  <c:v>7.96</c:v>
                </c:pt>
                <c:pt idx="972">
                  <c:v>8.24</c:v>
                </c:pt>
                <c:pt idx="973">
                  <c:v>8.0399999999999991</c:v>
                </c:pt>
                <c:pt idx="974">
                  <c:v>7.94</c:v>
                </c:pt>
                <c:pt idx="975">
                  <c:v>7.87</c:v>
                </c:pt>
                <c:pt idx="976">
                  <c:v>7.86</c:v>
                </c:pt>
                <c:pt idx="977">
                  <c:v>7.65</c:v>
                </c:pt>
                <c:pt idx="978">
                  <c:v>7.66</c:v>
                </c:pt>
                <c:pt idx="979">
                  <c:v>7.86</c:v>
                </c:pt>
                <c:pt idx="980">
                  <c:v>8.0500000000000007</c:v>
                </c:pt>
                <c:pt idx="981">
                  <c:v>10.75</c:v>
                </c:pt>
                <c:pt idx="982">
                  <c:v>8.23</c:v>
                </c:pt>
                <c:pt idx="983">
                  <c:v>8.0399999999999991</c:v>
                </c:pt>
                <c:pt idx="984">
                  <c:v>8.1</c:v>
                </c:pt>
                <c:pt idx="985">
                  <c:v>8.25</c:v>
                </c:pt>
                <c:pt idx="986">
                  <c:v>8.34</c:v>
                </c:pt>
                <c:pt idx="987">
                  <c:v>8.2200000000000006</c:v>
                </c:pt>
                <c:pt idx="988">
                  <c:v>8.27</c:v>
                </c:pt>
                <c:pt idx="989">
                  <c:v>8.32</c:v>
                </c:pt>
                <c:pt idx="990">
                  <c:v>9.07</c:v>
                </c:pt>
                <c:pt idx="991">
                  <c:v>8.4</c:v>
                </c:pt>
                <c:pt idx="992">
                  <c:v>7.91</c:v>
                </c:pt>
                <c:pt idx="993">
                  <c:v>7.12</c:v>
                </c:pt>
                <c:pt idx="994">
                  <c:v>6.89</c:v>
                </c:pt>
                <c:pt idx="995">
                  <c:v>6.71</c:v>
                </c:pt>
                <c:pt idx="996">
                  <c:v>6.74</c:v>
                </c:pt>
                <c:pt idx="997">
                  <c:v>6.7699999999999987</c:v>
                </c:pt>
                <c:pt idx="998">
                  <c:v>6.78</c:v>
                </c:pt>
                <c:pt idx="999">
                  <c:v>7.01</c:v>
                </c:pt>
                <c:pt idx="1000">
                  <c:v>6.84</c:v>
                </c:pt>
                <c:pt idx="1001">
                  <c:v>6.85</c:v>
                </c:pt>
                <c:pt idx="1002">
                  <c:v>6.83</c:v>
                </c:pt>
                <c:pt idx="1003">
                  <c:v>6.58</c:v>
                </c:pt>
                <c:pt idx="1004">
                  <c:v>6.2</c:v>
                </c:pt>
                <c:pt idx="1005">
                  <c:v>6.2</c:v>
                </c:pt>
                <c:pt idx="1006">
                  <c:v>5.95</c:v>
                </c:pt>
                <c:pt idx="1007">
                  <c:v>5.72</c:v>
                </c:pt>
                <c:pt idx="1008">
                  <c:v>6.15</c:v>
                </c:pt>
                <c:pt idx="1009">
                  <c:v>6.39</c:v>
                </c:pt>
                <c:pt idx="1010">
                  <c:v>6.78</c:v>
                </c:pt>
                <c:pt idx="1011">
                  <c:v>7.07</c:v>
                </c:pt>
                <c:pt idx="1012">
                  <c:v>6.84</c:v>
                </c:pt>
                <c:pt idx="1013">
                  <c:v>6.75</c:v>
                </c:pt>
                <c:pt idx="1014">
                  <c:v>6.67</c:v>
                </c:pt>
                <c:pt idx="1015">
                  <c:v>6.57</c:v>
                </c:pt>
                <c:pt idx="1016">
                  <c:v>6.47</c:v>
                </c:pt>
                <c:pt idx="1017">
                  <c:v>6.7</c:v>
                </c:pt>
                <c:pt idx="1018">
                  <c:v>7.03</c:v>
                </c:pt>
                <c:pt idx="1019">
                  <c:v>7.17</c:v>
                </c:pt>
                <c:pt idx="1020">
                  <c:v>7</c:v>
                </c:pt>
                <c:pt idx="1021">
                  <c:v>9.24</c:v>
                </c:pt>
                <c:pt idx="1022">
                  <c:v>7.08</c:v>
                </c:pt>
                <c:pt idx="1023">
                  <c:v>6.84</c:v>
                </c:pt>
                <c:pt idx="1024">
                  <c:v>6.5</c:v>
                </c:pt>
                <c:pt idx="1025">
                  <c:v>6.45</c:v>
                </c:pt>
                <c:pt idx="1026">
                  <c:v>6.37</c:v>
                </c:pt>
                <c:pt idx="1027">
                  <c:v>6.2</c:v>
                </c:pt>
                <c:pt idx="1028">
                  <c:v>6.14</c:v>
                </c:pt>
                <c:pt idx="1029">
                  <c:v>6.46</c:v>
                </c:pt>
                <c:pt idx="1030">
                  <c:v>6.27</c:v>
                </c:pt>
                <c:pt idx="1031">
                  <c:v>6.02</c:v>
                </c:pt>
                <c:pt idx="1032">
                  <c:v>5.86</c:v>
                </c:pt>
                <c:pt idx="1033">
                  <c:v>5.72</c:v>
                </c:pt>
                <c:pt idx="1034">
                  <c:v>5.71</c:v>
                </c:pt>
                <c:pt idx="1035">
                  <c:v>5.88</c:v>
                </c:pt>
                <c:pt idx="1036">
                  <c:v>5.47</c:v>
                </c:pt>
                <c:pt idx="1037">
                  <c:v>5.44</c:v>
                </c:pt>
                <c:pt idx="1038">
                  <c:v>4.97</c:v>
                </c:pt>
                <c:pt idx="1039">
                  <c:v>5.09</c:v>
                </c:pt>
                <c:pt idx="1040">
                  <c:v>4.8099999999999996</c:v>
                </c:pt>
                <c:pt idx="1041">
                  <c:v>5.3</c:v>
                </c:pt>
                <c:pt idx="1042">
                  <c:v>4.5199999999999996</c:v>
                </c:pt>
                <c:pt idx="1043">
                  <c:v>4.21</c:v>
                </c:pt>
                <c:pt idx="1044">
                  <c:v>4</c:v>
                </c:pt>
                <c:pt idx="1045">
                  <c:v>4.07</c:v>
                </c:pt>
                <c:pt idx="1046">
                  <c:v>3.88</c:v>
                </c:pt>
                <c:pt idx="1047">
                  <c:v>3.69</c:v>
                </c:pt>
                <c:pt idx="1048">
                  <c:v>3.31</c:v>
                </c:pt>
                <c:pt idx="1049">
                  <c:v>4.21</c:v>
                </c:pt>
                <c:pt idx="1050">
                  <c:v>4.1900000000000004</c:v>
                </c:pt>
                <c:pt idx="1051">
                  <c:v>4.29</c:v>
                </c:pt>
                <c:pt idx="1052">
                  <c:v>4.0599999999999996</c:v>
                </c:pt>
                <c:pt idx="1053">
                  <c:v>4.09</c:v>
                </c:pt>
                <c:pt idx="1054">
                  <c:v>4.43</c:v>
                </c:pt>
                <c:pt idx="1055">
                  <c:v>4.3600000000000003</c:v>
                </c:pt>
                <c:pt idx="1056">
                  <c:v>4.46</c:v>
                </c:pt>
                <c:pt idx="1057">
                  <c:v>5.0999999999999996</c:v>
                </c:pt>
                <c:pt idx="1058">
                  <c:v>5.12</c:v>
                </c:pt>
                <c:pt idx="1059">
                  <c:v>5.0599999999999996</c:v>
                </c:pt>
                <c:pt idx="1060">
                  <c:v>4.99</c:v>
                </c:pt>
                <c:pt idx="1061">
                  <c:v>4.5599999999999996</c:v>
                </c:pt>
                <c:pt idx="1062">
                  <c:v>4.8600000000000003</c:v>
                </c:pt>
                <c:pt idx="1063">
                  <c:v>5.17</c:v>
                </c:pt>
                <c:pt idx="1064">
                  <c:v>5.07</c:v>
                </c:pt>
                <c:pt idx="1065">
                  <c:v>4.47</c:v>
                </c:pt>
                <c:pt idx="1066">
                  <c:v>4.2</c:v>
                </c:pt>
                <c:pt idx="1067">
                  <c:v>4.37</c:v>
                </c:pt>
                <c:pt idx="1068">
                  <c:v>4.8</c:v>
                </c:pt>
                <c:pt idx="1069">
                  <c:v>4.57</c:v>
                </c:pt>
                <c:pt idx="1070">
                  <c:v>4.53</c:v>
                </c:pt>
                <c:pt idx="1071">
                  <c:v>4.1399999999999997</c:v>
                </c:pt>
                <c:pt idx="1072">
                  <c:v>4.1900000000000004</c:v>
                </c:pt>
                <c:pt idx="1073">
                  <c:v>4.24</c:v>
                </c:pt>
                <c:pt idx="1074">
                  <c:v>4.18</c:v>
                </c:pt>
                <c:pt idx="1075">
                  <c:v>3.88</c:v>
                </c:pt>
                <c:pt idx="1076">
                  <c:v>3.66</c:v>
                </c:pt>
                <c:pt idx="1077">
                  <c:v>3.45</c:v>
                </c:pt>
                <c:pt idx="1078">
                  <c:v>3.63</c:v>
                </c:pt>
                <c:pt idx="1079">
                  <c:v>3.71</c:v>
                </c:pt>
                <c:pt idx="1080">
                  <c:v>3.48</c:v>
                </c:pt>
                <c:pt idx="1081">
                  <c:v>3.45</c:v>
                </c:pt>
                <c:pt idx="1082">
                  <c:v>5.17</c:v>
                </c:pt>
                <c:pt idx="1083">
                  <c:v>4.3499999999999996</c:v>
                </c:pt>
                <c:pt idx="1084">
                  <c:v>4.08</c:v>
                </c:pt>
                <c:pt idx="1085">
                  <c:v>4.42</c:v>
                </c:pt>
                <c:pt idx="1086">
                  <c:v>4.55</c:v>
                </c:pt>
                <c:pt idx="1087">
                  <c:v>4.88</c:v>
                </c:pt>
                <c:pt idx="1088">
                  <c:v>4.74</c:v>
                </c:pt>
                <c:pt idx="1089">
                  <c:v>4.87</c:v>
                </c:pt>
                <c:pt idx="1090">
                  <c:v>4.8499999999999996</c:v>
                </c:pt>
                <c:pt idx="1091">
                  <c:v>4.97</c:v>
                </c:pt>
                <c:pt idx="1092">
                  <c:v>5.0999999999999996</c:v>
                </c:pt>
                <c:pt idx="1093">
                  <c:v>5.12</c:v>
                </c:pt>
                <c:pt idx="1094">
                  <c:v>4.71</c:v>
                </c:pt>
                <c:pt idx="1095">
                  <c:v>4.2300000000000004</c:v>
                </c:pt>
                <c:pt idx="1096">
                  <c:v>4.28</c:v>
                </c:pt>
                <c:pt idx="1097">
                  <c:v>4.7</c:v>
                </c:pt>
                <c:pt idx="1098">
                  <c:v>4.68</c:v>
                </c:pt>
                <c:pt idx="1099">
                  <c:v>3.03</c:v>
                </c:pt>
                <c:pt idx="1100">
                  <c:v>2.7</c:v>
                </c:pt>
                <c:pt idx="1101">
                  <c:v>3.02</c:v>
                </c:pt>
                <c:pt idx="1102">
                  <c:v>3.11</c:v>
                </c:pt>
                <c:pt idx="1103">
                  <c:v>2.84</c:v>
                </c:pt>
                <c:pt idx="1104">
                  <c:v>3.05</c:v>
                </c:pt>
                <c:pt idx="1105">
                  <c:v>2.98</c:v>
                </c:pt>
                <c:pt idx="1106">
                  <c:v>2.92</c:v>
                </c:pt>
                <c:pt idx="1107">
                  <c:v>3.05</c:v>
                </c:pt>
                <c:pt idx="1108">
                  <c:v>3.26</c:v>
                </c:pt>
                <c:pt idx="1109">
                  <c:v>3.07</c:v>
                </c:pt>
                <c:pt idx="1110">
                  <c:v>3.69</c:v>
                </c:pt>
                <c:pt idx="1111">
                  <c:v>3.04</c:v>
                </c:pt>
                <c:pt idx="1112">
                  <c:v>3.73</c:v>
                </c:pt>
                <c:pt idx="1113">
                  <c:v>4.71</c:v>
                </c:pt>
                <c:pt idx="1114">
                  <c:v>3.69</c:v>
                </c:pt>
                <c:pt idx="1115">
                  <c:v>3.44</c:v>
                </c:pt>
                <c:pt idx="1116">
                  <c:v>3.74</c:v>
                </c:pt>
                <c:pt idx="1117">
                  <c:v>3.33</c:v>
                </c:pt>
                <c:pt idx="1118">
                  <c:v>3.22</c:v>
                </c:pt>
                <c:pt idx="1119">
                  <c:v>3.47</c:v>
                </c:pt>
                <c:pt idx="1120">
                  <c:v>3.59</c:v>
                </c:pt>
                <c:pt idx="1121">
                  <c:v>3.65</c:v>
                </c:pt>
                <c:pt idx="1122">
                  <c:v>3.49</c:v>
                </c:pt>
                <c:pt idx="1123">
                  <c:v>4.3899999999999997</c:v>
                </c:pt>
                <c:pt idx="1124">
                  <c:v>3.51</c:v>
                </c:pt>
                <c:pt idx="1125">
                  <c:v>3.28</c:v>
                </c:pt>
                <c:pt idx="1126">
                  <c:v>3.36</c:v>
                </c:pt>
                <c:pt idx="1127">
                  <c:v>3.51</c:v>
                </c:pt>
                <c:pt idx="1128">
                  <c:v>3.45</c:v>
                </c:pt>
                <c:pt idx="1129">
                  <c:v>3.6</c:v>
                </c:pt>
                <c:pt idx="1130">
                  <c:v>3.7</c:v>
                </c:pt>
                <c:pt idx="1131">
                  <c:v>4.8099999999999996</c:v>
                </c:pt>
                <c:pt idx="1132">
                  <c:v>3.91</c:v>
                </c:pt>
                <c:pt idx="1133">
                  <c:v>3.87</c:v>
                </c:pt>
                <c:pt idx="1134">
                  <c:v>3.91</c:v>
                </c:pt>
                <c:pt idx="1135">
                  <c:v>3.86</c:v>
                </c:pt>
                <c:pt idx="1136">
                  <c:v>3.95</c:v>
                </c:pt>
                <c:pt idx="1137">
                  <c:v>4.07</c:v>
                </c:pt>
                <c:pt idx="1138">
                  <c:v>4</c:v>
                </c:pt>
                <c:pt idx="1139">
                  <c:v>4.16</c:v>
                </c:pt>
                <c:pt idx="1140">
                  <c:v>4.46</c:v>
                </c:pt>
                <c:pt idx="1141">
                  <c:v>4.38</c:v>
                </c:pt>
                <c:pt idx="1142">
                  <c:v>4.74</c:v>
                </c:pt>
                <c:pt idx="1143">
                  <c:v>4.55</c:v>
                </c:pt>
                <c:pt idx="1144">
                  <c:v>4.67</c:v>
                </c:pt>
                <c:pt idx="1145">
                  <c:v>4.3499999999999996</c:v>
                </c:pt>
                <c:pt idx="1146">
                  <c:v>4.4000000000000004</c:v>
                </c:pt>
                <c:pt idx="1147">
                  <c:v>4.3499999999999996</c:v>
                </c:pt>
                <c:pt idx="1148">
                  <c:v>4.09</c:v>
                </c:pt>
                <c:pt idx="1149">
                  <c:v>4.25</c:v>
                </c:pt>
                <c:pt idx="1150">
                  <c:v>4.3899999999999997</c:v>
                </c:pt>
                <c:pt idx="1151">
                  <c:v>4.4000000000000004</c:v>
                </c:pt>
                <c:pt idx="1152">
                  <c:v>4.18</c:v>
                </c:pt>
                <c:pt idx="1153">
                  <c:v>4.21</c:v>
                </c:pt>
                <c:pt idx="1154">
                  <c:v>4.26</c:v>
                </c:pt>
                <c:pt idx="1155">
                  <c:v>4.66</c:v>
                </c:pt>
                <c:pt idx="1156">
                  <c:v>4.5199999999999996</c:v>
                </c:pt>
                <c:pt idx="1157">
                  <c:v>4.26</c:v>
                </c:pt>
                <c:pt idx="1158">
                  <c:v>4.21</c:v>
                </c:pt>
                <c:pt idx="1159">
                  <c:v>4.1399999999999997</c:v>
                </c:pt>
                <c:pt idx="1160">
                  <c:v>4.0199999999999996</c:v>
                </c:pt>
                <c:pt idx="1161">
                  <c:v>4.07</c:v>
                </c:pt>
                <c:pt idx="1162">
                  <c:v>4.0199999999999996</c:v>
                </c:pt>
                <c:pt idx="1163">
                  <c:v>4.03</c:v>
                </c:pt>
                <c:pt idx="1164">
                  <c:v>4.0999999999999996</c:v>
                </c:pt>
                <c:pt idx="1165">
                  <c:v>4.0999999999999996</c:v>
                </c:pt>
                <c:pt idx="1166">
                  <c:v>4.0999999999999996</c:v>
                </c:pt>
                <c:pt idx="1167">
                  <c:v>4.16</c:v>
                </c:pt>
                <c:pt idx="1168">
                  <c:v>4.18</c:v>
                </c:pt>
                <c:pt idx="1169">
                  <c:v>4.2300000000000004</c:v>
                </c:pt>
                <c:pt idx="1170">
                  <c:v>4.2699999999999996</c:v>
                </c:pt>
                <c:pt idx="1171">
                  <c:v>4.2699999999999996</c:v>
                </c:pt>
                <c:pt idx="1172">
                  <c:v>4.3</c:v>
                </c:pt>
                <c:pt idx="1173">
                  <c:v>4.3</c:v>
                </c:pt>
                <c:pt idx="1174">
                  <c:v>4.26</c:v>
                </c:pt>
                <c:pt idx="1175">
                  <c:v>4.3099999999999996</c:v>
                </c:pt>
                <c:pt idx="1176">
                  <c:v>4.32</c:v>
                </c:pt>
                <c:pt idx="1177">
                  <c:v>4.37</c:v>
                </c:pt>
                <c:pt idx="1178">
                  <c:v>5.4</c:v>
                </c:pt>
                <c:pt idx="1179">
                  <c:v>4.49</c:v>
                </c:pt>
                <c:pt idx="1180">
                  <c:v>4.43</c:v>
                </c:pt>
                <c:pt idx="1181">
                  <c:v>4.5</c:v>
                </c:pt>
                <c:pt idx="1182">
                  <c:v>4.43</c:v>
                </c:pt>
                <c:pt idx="1183">
                  <c:v>4.3</c:v>
                </c:pt>
                <c:pt idx="1184">
                  <c:v>4.28</c:v>
                </c:pt>
                <c:pt idx="1185">
                  <c:v>4.34</c:v>
                </c:pt>
                <c:pt idx="1186">
                  <c:v>4.34</c:v>
                </c:pt>
                <c:pt idx="1187">
                  <c:v>5.32</c:v>
                </c:pt>
                <c:pt idx="1188">
                  <c:v>4.3099999999999996</c:v>
                </c:pt>
                <c:pt idx="1189">
                  <c:v>4.34</c:v>
                </c:pt>
                <c:pt idx="1190">
                  <c:v>4.3600000000000003</c:v>
                </c:pt>
                <c:pt idx="1191">
                  <c:v>4.51</c:v>
                </c:pt>
                <c:pt idx="1192">
                  <c:v>4.42</c:v>
                </c:pt>
                <c:pt idx="1193">
                  <c:v>4.41</c:v>
                </c:pt>
                <c:pt idx="1194">
                  <c:v>4.53</c:v>
                </c:pt>
                <c:pt idx="1195">
                  <c:v>4.59</c:v>
                </c:pt>
                <c:pt idx="1196">
                  <c:v>4.58</c:v>
                </c:pt>
                <c:pt idx="1197">
                  <c:v>4.55</c:v>
                </c:pt>
                <c:pt idx="1198">
                  <c:v>4.49</c:v>
                </c:pt>
                <c:pt idx="1199">
                  <c:v>4.4000000000000004</c:v>
                </c:pt>
                <c:pt idx="1200">
                  <c:v>4.54</c:v>
                </c:pt>
                <c:pt idx="1201">
                  <c:v>4.95</c:v>
                </c:pt>
                <c:pt idx="1202">
                  <c:v>5.32</c:v>
                </c:pt>
                <c:pt idx="1203">
                  <c:v>5.3</c:v>
                </c:pt>
                <c:pt idx="1204">
                  <c:v>5.12</c:v>
                </c:pt>
                <c:pt idx="1205">
                  <c:v>5.25</c:v>
                </c:pt>
                <c:pt idx="1206">
                  <c:v>5.61</c:v>
                </c:pt>
                <c:pt idx="1207">
                  <c:v>5.39</c:v>
                </c:pt>
                <c:pt idx="1208">
                  <c:v>5.46</c:v>
                </c:pt>
                <c:pt idx="1209">
                  <c:v>5.66</c:v>
                </c:pt>
                <c:pt idx="1210">
                  <c:v>5.52</c:v>
                </c:pt>
                <c:pt idx="1211">
                  <c:v>5.35</c:v>
                </c:pt>
                <c:pt idx="1212">
                  <c:v>5.35</c:v>
                </c:pt>
                <c:pt idx="1213">
                  <c:v>5.41</c:v>
                </c:pt>
                <c:pt idx="1214">
                  <c:v>5.37</c:v>
                </c:pt>
                <c:pt idx="1215">
                  <c:v>5.37</c:v>
                </c:pt>
                <c:pt idx="1216">
                  <c:v>5.46</c:v>
                </c:pt>
                <c:pt idx="1217">
                  <c:v>5.39</c:v>
                </c:pt>
                <c:pt idx="1218">
                  <c:v>5.0199999999999996</c:v>
                </c:pt>
                <c:pt idx="1219">
                  <c:v>5.14</c:v>
                </c:pt>
                <c:pt idx="1220">
                  <c:v>5.27</c:v>
                </c:pt>
                <c:pt idx="1221">
                  <c:v>5.19</c:v>
                </c:pt>
                <c:pt idx="1222">
                  <c:v>5.09</c:v>
                </c:pt>
                <c:pt idx="1223">
                  <c:v>4.95</c:v>
                </c:pt>
                <c:pt idx="1224">
                  <c:v>4.8499999999999996</c:v>
                </c:pt>
                <c:pt idx="1225">
                  <c:v>4.78</c:v>
                </c:pt>
                <c:pt idx="1226">
                  <c:v>4.75</c:v>
                </c:pt>
                <c:pt idx="1227">
                  <c:v>4.5999999999999996</c:v>
                </c:pt>
                <c:pt idx="1228">
                  <c:v>4.8</c:v>
                </c:pt>
                <c:pt idx="1229">
                  <c:v>4.9400000000000004</c:v>
                </c:pt>
                <c:pt idx="1230">
                  <c:v>5.32</c:v>
                </c:pt>
                <c:pt idx="1231">
                  <c:v>5.16</c:v>
                </c:pt>
                <c:pt idx="1232">
                  <c:v>5.1100000000000003</c:v>
                </c:pt>
                <c:pt idx="1233">
                  <c:v>4.57</c:v>
                </c:pt>
                <c:pt idx="1234">
                  <c:v>4.6900000000000004</c:v>
                </c:pt>
                <c:pt idx="1235">
                  <c:v>4.5999999999999996</c:v>
                </c:pt>
                <c:pt idx="1236">
                  <c:v>4.6500000000000004</c:v>
                </c:pt>
                <c:pt idx="1237">
                  <c:v>4.99</c:v>
                </c:pt>
                <c:pt idx="1238">
                  <c:v>4.8</c:v>
                </c:pt>
                <c:pt idx="1239">
                  <c:v>5.08</c:v>
                </c:pt>
                <c:pt idx="1240">
                  <c:v>4.95</c:v>
                </c:pt>
                <c:pt idx="1241">
                  <c:v>4.8</c:v>
                </c:pt>
                <c:pt idx="1242">
                  <c:v>4.6100000000000003</c:v>
                </c:pt>
                <c:pt idx="1243">
                  <c:v>4.55</c:v>
                </c:pt>
                <c:pt idx="1244">
                  <c:v>4.79</c:v>
                </c:pt>
                <c:pt idx="1245">
                  <c:v>4.7699999999999987</c:v>
                </c:pt>
                <c:pt idx="1246">
                  <c:v>4.79</c:v>
                </c:pt>
                <c:pt idx="1247">
                  <c:v>4.4800000000000004</c:v>
                </c:pt>
                <c:pt idx="1248">
                  <c:v>4.5999999999999996</c:v>
                </c:pt>
                <c:pt idx="1249">
                  <c:v>4.6399999999999997</c:v>
                </c:pt>
                <c:pt idx="1250">
                  <c:v>4.6399999999999997</c:v>
                </c:pt>
                <c:pt idx="1251">
                  <c:v>4.58</c:v>
                </c:pt>
                <c:pt idx="1252">
                  <c:v>4.49</c:v>
                </c:pt>
                <c:pt idx="1253">
                  <c:v>4.34</c:v>
                </c:pt>
                <c:pt idx="1254">
                  <c:v>4.42</c:v>
                </c:pt>
                <c:pt idx="1255">
                  <c:v>4.49</c:v>
                </c:pt>
                <c:pt idx="1256">
                  <c:v>4.41</c:v>
                </c:pt>
                <c:pt idx="1257">
                  <c:v>4.43</c:v>
                </c:pt>
                <c:pt idx="1258">
                  <c:v>4.43</c:v>
                </c:pt>
                <c:pt idx="1259">
                  <c:v>4.4000000000000004</c:v>
                </c:pt>
                <c:pt idx="1260">
                  <c:v>4.49</c:v>
                </c:pt>
                <c:pt idx="1261">
                  <c:v>4.47</c:v>
                </c:pt>
                <c:pt idx="1262">
                  <c:v>4.43</c:v>
                </c:pt>
                <c:pt idx="1263">
                  <c:v>4.3600000000000003</c:v>
                </c:pt>
                <c:pt idx="1264">
                  <c:v>4.5</c:v>
                </c:pt>
                <c:pt idx="1265">
                  <c:v>4.4800000000000004</c:v>
                </c:pt>
                <c:pt idx="1266">
                  <c:v>4.4800000000000004</c:v>
                </c:pt>
                <c:pt idx="1267">
                  <c:v>4.6399999999999997</c:v>
                </c:pt>
                <c:pt idx="1268">
                  <c:v>4.79</c:v>
                </c:pt>
                <c:pt idx="1269">
                  <c:v>4.9000000000000004</c:v>
                </c:pt>
                <c:pt idx="1270">
                  <c:v>5.0199999999999996</c:v>
                </c:pt>
                <c:pt idx="1271">
                  <c:v>4.88</c:v>
                </c:pt>
                <c:pt idx="1272">
                  <c:v>4.9000000000000004</c:v>
                </c:pt>
                <c:pt idx="1273">
                  <c:v>4.8</c:v>
                </c:pt>
                <c:pt idx="1274">
                  <c:v>4.67</c:v>
                </c:pt>
                <c:pt idx="1275">
                  <c:v>4.8899999999999997</c:v>
                </c:pt>
                <c:pt idx="1276">
                  <c:v>4.87</c:v>
                </c:pt>
                <c:pt idx="1277">
                  <c:v>4.93</c:v>
                </c:pt>
                <c:pt idx="1278">
                  <c:v>4.75</c:v>
                </c:pt>
                <c:pt idx="1279">
                  <c:v>4.78</c:v>
                </c:pt>
                <c:pt idx="1280">
                  <c:v>4.91</c:v>
                </c:pt>
                <c:pt idx="1281">
                  <c:v>4.99</c:v>
                </c:pt>
                <c:pt idx="1282">
                  <c:v>4.92</c:v>
                </c:pt>
                <c:pt idx="1283">
                  <c:v>4.91</c:v>
                </c:pt>
                <c:pt idx="1284">
                  <c:v>4.83</c:v>
                </c:pt>
                <c:pt idx="1285">
                  <c:v>4.93</c:v>
                </c:pt>
                <c:pt idx="1286">
                  <c:v>4.71</c:v>
                </c:pt>
                <c:pt idx="1287">
                  <c:v>4.6900000000000004</c:v>
                </c:pt>
                <c:pt idx="1288">
                  <c:v>4.6100000000000003</c:v>
                </c:pt>
                <c:pt idx="1289">
                  <c:v>4.66</c:v>
                </c:pt>
                <c:pt idx="1290">
                  <c:v>4.57</c:v>
                </c:pt>
                <c:pt idx="1291">
                  <c:v>4.5</c:v>
                </c:pt>
                <c:pt idx="1292">
                  <c:v>4.5199999999999996</c:v>
                </c:pt>
                <c:pt idx="1293">
                  <c:v>4.62</c:v>
                </c:pt>
                <c:pt idx="1294">
                  <c:v>4.8099999999999996</c:v>
                </c:pt>
                <c:pt idx="1295">
                  <c:v>4.8</c:v>
                </c:pt>
                <c:pt idx="1296">
                  <c:v>5.05</c:v>
                </c:pt>
                <c:pt idx="1297">
                  <c:v>5.05</c:v>
                </c:pt>
                <c:pt idx="1298">
                  <c:v>4.91</c:v>
                </c:pt>
                <c:pt idx="1299">
                  <c:v>5.0199999999999996</c:v>
                </c:pt>
                <c:pt idx="1300">
                  <c:v>5.1100000000000003</c:v>
                </c:pt>
                <c:pt idx="1301">
                  <c:v>5.01</c:v>
                </c:pt>
                <c:pt idx="1302">
                  <c:v>5.24</c:v>
                </c:pt>
                <c:pt idx="1303">
                  <c:v>5.35</c:v>
                </c:pt>
                <c:pt idx="1304">
                  <c:v>5.5</c:v>
                </c:pt>
                <c:pt idx="1305">
                  <c:v>5.48</c:v>
                </c:pt>
                <c:pt idx="1306">
                  <c:v>5.69</c:v>
                </c:pt>
                <c:pt idx="1307">
                  <c:v>5.5</c:v>
                </c:pt>
                <c:pt idx="1308">
                  <c:v>5.82</c:v>
                </c:pt>
                <c:pt idx="1309">
                  <c:v>5.8</c:v>
                </c:pt>
                <c:pt idx="1310">
                  <c:v>6.06</c:v>
                </c:pt>
                <c:pt idx="1311">
                  <c:v>6.43</c:v>
                </c:pt>
                <c:pt idx="1312">
                  <c:v>6.41</c:v>
                </c:pt>
                <c:pt idx="1313">
                  <c:v>6.4</c:v>
                </c:pt>
                <c:pt idx="1314">
                  <c:v>6.24</c:v>
                </c:pt>
                <c:pt idx="1315">
                  <c:v>6.34</c:v>
                </c:pt>
                <c:pt idx="1316">
                  <c:v>6.37</c:v>
                </c:pt>
                <c:pt idx="1317">
                  <c:v>6.57</c:v>
                </c:pt>
                <c:pt idx="1318">
                  <c:v>6.79</c:v>
                </c:pt>
                <c:pt idx="1319">
                  <c:v>6.73</c:v>
                </c:pt>
                <c:pt idx="1320">
                  <c:v>6.9</c:v>
                </c:pt>
                <c:pt idx="1321">
                  <c:v>6.97</c:v>
                </c:pt>
                <c:pt idx="1322">
                  <c:v>7.12</c:v>
                </c:pt>
                <c:pt idx="1323">
                  <c:v>6.99</c:v>
                </c:pt>
                <c:pt idx="1324">
                  <c:v>6.21</c:v>
                </c:pt>
                <c:pt idx="1325">
                  <c:v>6.48</c:v>
                </c:pt>
                <c:pt idx="1326">
                  <c:v>6.5</c:v>
                </c:pt>
                <c:pt idx="1327">
                  <c:v>7.06</c:v>
                </c:pt>
                <c:pt idx="1328">
                  <c:v>6.61</c:v>
                </c:pt>
                <c:pt idx="1329">
                  <c:v>6.81</c:v>
                </c:pt>
                <c:pt idx="1330">
                  <c:v>6.7699999999999987</c:v>
                </c:pt>
                <c:pt idx="1331">
                  <c:v>6.8</c:v>
                </c:pt>
                <c:pt idx="1332">
                  <c:v>6.9</c:v>
                </c:pt>
                <c:pt idx="1333">
                  <c:v>6.89</c:v>
                </c:pt>
                <c:pt idx="1334">
                  <c:v>6.82</c:v>
                </c:pt>
                <c:pt idx="1335">
                  <c:v>6.5</c:v>
                </c:pt>
                <c:pt idx="1336">
                  <c:v>6.43</c:v>
                </c:pt>
                <c:pt idx="1337">
                  <c:v>6.29</c:v>
                </c:pt>
                <c:pt idx="1338">
                  <c:v>5.87</c:v>
                </c:pt>
                <c:pt idx="1339">
                  <c:v>5.75</c:v>
                </c:pt>
                <c:pt idx="1340">
                  <c:v>5.99</c:v>
                </c:pt>
                <c:pt idx="1341">
                  <c:v>6.01</c:v>
                </c:pt>
                <c:pt idx="1342">
                  <c:v>6.18</c:v>
                </c:pt>
                <c:pt idx="1343">
                  <c:v>5.86</c:v>
                </c:pt>
                <c:pt idx="1344">
                  <c:v>5.85</c:v>
                </c:pt>
                <c:pt idx="1345">
                  <c:v>5.8</c:v>
                </c:pt>
                <c:pt idx="1346">
                  <c:v>5.17</c:v>
                </c:pt>
                <c:pt idx="1347">
                  <c:v>4.34</c:v>
                </c:pt>
                <c:pt idx="1348">
                  <c:v>4.6399999999999997</c:v>
                </c:pt>
                <c:pt idx="1349">
                  <c:v>5.04</c:v>
                </c:pt>
                <c:pt idx="1350">
                  <c:v>4.82</c:v>
                </c:pt>
                <c:pt idx="1351">
                  <c:v>4.8499999999999996</c:v>
                </c:pt>
                <c:pt idx="1352">
                  <c:v>4.68</c:v>
                </c:pt>
                <c:pt idx="1353">
                  <c:v>4.97</c:v>
                </c:pt>
                <c:pt idx="1354">
                  <c:v>4.8499999999999996</c:v>
                </c:pt>
                <c:pt idx="1355">
                  <c:v>4.93</c:v>
                </c:pt>
                <c:pt idx="1356">
                  <c:v>5.1100000000000003</c:v>
                </c:pt>
                <c:pt idx="1357">
                  <c:v>5.31</c:v>
                </c:pt>
                <c:pt idx="1358">
                  <c:v>5.23</c:v>
                </c:pt>
                <c:pt idx="1359">
                  <c:v>5.53</c:v>
                </c:pt>
                <c:pt idx="1360">
                  <c:v>5.45</c:v>
                </c:pt>
                <c:pt idx="1361">
                  <c:v>5.54</c:v>
                </c:pt>
                <c:pt idx="1362">
                  <c:v>5.67</c:v>
                </c:pt>
                <c:pt idx="1363">
                  <c:v>5.66</c:v>
                </c:pt>
                <c:pt idx="1364">
                  <c:v>5.71</c:v>
                </c:pt>
                <c:pt idx="1365">
                  <c:v>5.0599999999999996</c:v>
                </c:pt>
                <c:pt idx="1366">
                  <c:v>5.2</c:v>
                </c:pt>
                <c:pt idx="1367">
                  <c:v>5.41</c:v>
                </c:pt>
                <c:pt idx="1368">
                  <c:v>5.4</c:v>
                </c:pt>
                <c:pt idx="1369">
                  <c:v>5.41</c:v>
                </c:pt>
                <c:pt idx="1370">
                  <c:v>5.18</c:v>
                </c:pt>
                <c:pt idx="1371">
                  <c:v>5.21</c:v>
                </c:pt>
                <c:pt idx="1372">
                  <c:v>5.22</c:v>
                </c:pt>
                <c:pt idx="1373">
                  <c:v>5.12</c:v>
                </c:pt>
                <c:pt idx="1374">
                  <c:v>5.13</c:v>
                </c:pt>
                <c:pt idx="1375">
                  <c:v>5.24</c:v>
                </c:pt>
                <c:pt idx="1376">
                  <c:v>5.3</c:v>
                </c:pt>
                <c:pt idx="1377">
                  <c:v>5.3</c:v>
                </c:pt>
                <c:pt idx="1378">
                  <c:v>5.28</c:v>
                </c:pt>
                <c:pt idx="1379">
                  <c:v>5.0999999999999996</c:v>
                </c:pt>
                <c:pt idx="1380">
                  <c:v>4.7699999999999987</c:v>
                </c:pt>
                <c:pt idx="1381">
                  <c:v>4.79</c:v>
                </c:pt>
                <c:pt idx="1382">
                  <c:v>4.6900000000000004</c:v>
                </c:pt>
                <c:pt idx="1383">
                  <c:v>4.84</c:v>
                </c:pt>
                <c:pt idx="1384">
                  <c:v>5.12</c:v>
                </c:pt>
                <c:pt idx="1385">
                  <c:v>5.16</c:v>
                </c:pt>
                <c:pt idx="1386">
                  <c:v>5.12</c:v>
                </c:pt>
                <c:pt idx="1387">
                  <c:v>5.09</c:v>
                </c:pt>
                <c:pt idx="1388">
                  <c:v>5.17</c:v>
                </c:pt>
                <c:pt idx="1389">
                  <c:v>5.2</c:v>
                </c:pt>
                <c:pt idx="1390">
                  <c:v>5.2</c:v>
                </c:pt>
                <c:pt idx="1391">
                  <c:v>5.05</c:v>
                </c:pt>
                <c:pt idx="1392">
                  <c:v>5.14</c:v>
                </c:pt>
                <c:pt idx="1393">
                  <c:v>5.43</c:v>
                </c:pt>
                <c:pt idx="1394">
                  <c:v>5.39</c:v>
                </c:pt>
                <c:pt idx="1395">
                  <c:v>5.54</c:v>
                </c:pt>
                <c:pt idx="1396">
                  <c:v>5.44</c:v>
                </c:pt>
                <c:pt idx="1397">
                  <c:v>5.53</c:v>
                </c:pt>
                <c:pt idx="1398">
                  <c:v>5.49</c:v>
                </c:pt>
                <c:pt idx="1399">
                  <c:v>5.36</c:v>
                </c:pt>
                <c:pt idx="1400">
                  <c:v>5.55</c:v>
                </c:pt>
                <c:pt idx="1401">
                  <c:v>5.66</c:v>
                </c:pt>
                <c:pt idx="1402">
                  <c:v>5.63</c:v>
                </c:pt>
                <c:pt idx="1403">
                  <c:v>5.7</c:v>
                </c:pt>
                <c:pt idx="1404">
                  <c:v>5.65</c:v>
                </c:pt>
                <c:pt idx="1405">
                  <c:v>5.54</c:v>
                </c:pt>
                <c:pt idx="1406">
                  <c:v>5.65</c:v>
                </c:pt>
                <c:pt idx="1407">
                  <c:v>5.79</c:v>
                </c:pt>
                <c:pt idx="1408">
                  <c:v>5.74</c:v>
                </c:pt>
                <c:pt idx="1409">
                  <c:v>5.71</c:v>
                </c:pt>
                <c:pt idx="1410">
                  <c:v>5.7</c:v>
                </c:pt>
                <c:pt idx="1411">
                  <c:v>5.76</c:v>
                </c:pt>
                <c:pt idx="1412">
                  <c:v>5.81</c:v>
                </c:pt>
                <c:pt idx="1413">
                  <c:v>6.01</c:v>
                </c:pt>
                <c:pt idx="1414">
                  <c:v>6.07</c:v>
                </c:pt>
                <c:pt idx="1415">
                  <c:v>5.99</c:v>
                </c:pt>
                <c:pt idx="1416">
                  <c:v>5.65</c:v>
                </c:pt>
                <c:pt idx="1417">
                  <c:v>5.67</c:v>
                </c:pt>
                <c:pt idx="1418">
                  <c:v>5.54</c:v>
                </c:pt>
                <c:pt idx="1419">
                  <c:v>5.73</c:v>
                </c:pt>
                <c:pt idx="1420">
                  <c:v>5.79</c:v>
                </c:pt>
                <c:pt idx="1421">
                  <c:v>5.66</c:v>
                </c:pt>
                <c:pt idx="1422">
                  <c:v>5.72</c:v>
                </c:pt>
                <c:pt idx="1423">
                  <c:v>5.86</c:v>
                </c:pt>
                <c:pt idx="1424">
                  <c:v>5.92</c:v>
                </c:pt>
                <c:pt idx="1425">
                  <c:v>6.02</c:v>
                </c:pt>
                <c:pt idx="1426">
                  <c:v>6.13</c:v>
                </c:pt>
                <c:pt idx="1427">
                  <c:v>5.98</c:v>
                </c:pt>
                <c:pt idx="1428">
                  <c:v>6.04</c:v>
                </c:pt>
                <c:pt idx="1429">
                  <c:v>6.15</c:v>
                </c:pt>
                <c:pt idx="1430">
                  <c:v>6.15</c:v>
                </c:pt>
                <c:pt idx="1431">
                  <c:v>6.03</c:v>
                </c:pt>
                <c:pt idx="1432">
                  <c:v>6.11</c:v>
                </c:pt>
                <c:pt idx="1433">
                  <c:v>6.17</c:v>
                </c:pt>
                <c:pt idx="1434">
                  <c:v>6.02</c:v>
                </c:pt>
                <c:pt idx="1435">
                  <c:v>6.11</c:v>
                </c:pt>
                <c:pt idx="1436">
                  <c:v>6.19</c:v>
                </c:pt>
                <c:pt idx="1437">
                  <c:v>6.26</c:v>
                </c:pt>
                <c:pt idx="1438">
                  <c:v>6.29</c:v>
                </c:pt>
                <c:pt idx="1439">
                  <c:v>6.22</c:v>
                </c:pt>
                <c:pt idx="1440">
                  <c:v>6.18</c:v>
                </c:pt>
                <c:pt idx="1441">
                  <c:v>6.19</c:v>
                </c:pt>
                <c:pt idx="1442">
                  <c:v>5.93</c:v>
                </c:pt>
                <c:pt idx="1443">
                  <c:v>5.96</c:v>
                </c:pt>
                <c:pt idx="1444">
                  <c:v>6.11</c:v>
                </c:pt>
                <c:pt idx="1445">
                  <c:v>6.09</c:v>
                </c:pt>
                <c:pt idx="1446">
                  <c:v>6.21</c:v>
                </c:pt>
                <c:pt idx="1447">
                  <c:v>6.21</c:v>
                </c:pt>
                <c:pt idx="1448">
                  <c:v>6.36</c:v>
                </c:pt>
                <c:pt idx="1449">
                  <c:v>6.32</c:v>
                </c:pt>
                <c:pt idx="1450">
                  <c:v>6.43</c:v>
                </c:pt>
                <c:pt idx="1451">
                  <c:v>6.41</c:v>
                </c:pt>
                <c:pt idx="1452">
                  <c:v>6.34</c:v>
                </c:pt>
                <c:pt idx="1453">
                  <c:v>6.35</c:v>
                </c:pt>
                <c:pt idx="1454">
                  <c:v>6.32</c:v>
                </c:pt>
                <c:pt idx="1455">
                  <c:v>6.29</c:v>
                </c:pt>
                <c:pt idx="1456">
                  <c:v>6.35</c:v>
                </c:pt>
                <c:pt idx="1457">
                  <c:v>6.43</c:v>
                </c:pt>
                <c:pt idx="1458">
                  <c:v>6.38</c:v>
                </c:pt>
                <c:pt idx="1459">
                  <c:v>6.39</c:v>
                </c:pt>
                <c:pt idx="1460">
                  <c:v>6.38</c:v>
                </c:pt>
                <c:pt idx="1461">
                  <c:v>6.32</c:v>
                </c:pt>
                <c:pt idx="1462">
                  <c:v>6.11</c:v>
                </c:pt>
                <c:pt idx="1463">
                  <c:v>6.26</c:v>
                </c:pt>
                <c:pt idx="1464">
                  <c:v>6.27</c:v>
                </c:pt>
                <c:pt idx="1465">
                  <c:v>6.12</c:v>
                </c:pt>
                <c:pt idx="1466">
                  <c:v>6.08</c:v>
                </c:pt>
                <c:pt idx="1467">
                  <c:v>6.1</c:v>
                </c:pt>
                <c:pt idx="1468">
                  <c:v>6.04</c:v>
                </c:pt>
                <c:pt idx="1469">
                  <c:v>5.91</c:v>
                </c:pt>
                <c:pt idx="1470">
                  <c:v>5.79</c:v>
                </c:pt>
                <c:pt idx="1471">
                  <c:v>5.88</c:v>
                </c:pt>
                <c:pt idx="1472">
                  <c:v>5.97</c:v>
                </c:pt>
                <c:pt idx="1473">
                  <c:v>6.01</c:v>
                </c:pt>
                <c:pt idx="1474">
                  <c:v>5.98</c:v>
                </c:pt>
                <c:pt idx="1475">
                  <c:v>5.65</c:v>
                </c:pt>
                <c:pt idx="1476">
                  <c:v>5.8</c:v>
                </c:pt>
                <c:pt idx="1477">
                  <c:v>5.8</c:v>
                </c:pt>
                <c:pt idx="1478">
                  <c:v>5.91</c:v>
                </c:pt>
                <c:pt idx="1479">
                  <c:v>5.75</c:v>
                </c:pt>
                <c:pt idx="1480">
                  <c:v>5.82</c:v>
                </c:pt>
                <c:pt idx="1481">
                  <c:v>5.79</c:v>
                </c:pt>
                <c:pt idx="1482">
                  <c:v>5.67</c:v>
                </c:pt>
                <c:pt idx="1483">
                  <c:v>5.66</c:v>
                </c:pt>
                <c:pt idx="1484">
                  <c:v>5.66</c:v>
                </c:pt>
                <c:pt idx="1485">
                  <c:v>5.72</c:v>
                </c:pt>
                <c:pt idx="1486">
                  <c:v>6.03</c:v>
                </c:pt>
                <c:pt idx="1487">
                  <c:v>6.1</c:v>
                </c:pt>
                <c:pt idx="1488">
                  <c:v>6.02</c:v>
                </c:pt>
                <c:pt idx="1489">
                  <c:v>6.04</c:v>
                </c:pt>
                <c:pt idx="1490">
                  <c:v>6.07</c:v>
                </c:pt>
                <c:pt idx="1491">
                  <c:v>6.14</c:v>
                </c:pt>
                <c:pt idx="1492">
                  <c:v>6.2</c:v>
                </c:pt>
                <c:pt idx="1493">
                  <c:v>6.12</c:v>
                </c:pt>
                <c:pt idx="1494">
                  <c:v>6.13</c:v>
                </c:pt>
                <c:pt idx="1495">
                  <c:v>6.17</c:v>
                </c:pt>
                <c:pt idx="1496">
                  <c:v>6.21</c:v>
                </c:pt>
                <c:pt idx="1497">
                  <c:v>6.32</c:v>
                </c:pt>
                <c:pt idx="1498">
                  <c:v>6.39</c:v>
                </c:pt>
                <c:pt idx="1499">
                  <c:v>6.27</c:v>
                </c:pt>
                <c:pt idx="1500">
                  <c:v>6.15</c:v>
                </c:pt>
                <c:pt idx="1501">
                  <c:v>6.41</c:v>
                </c:pt>
                <c:pt idx="1502">
                  <c:v>6.41</c:v>
                </c:pt>
                <c:pt idx="1503">
                  <c:v>6.34</c:v>
                </c:pt>
                <c:pt idx="1504">
                  <c:v>6.57</c:v>
                </c:pt>
                <c:pt idx="1505">
                  <c:v>6.47</c:v>
                </c:pt>
                <c:pt idx="1506">
                  <c:v>6.63</c:v>
                </c:pt>
                <c:pt idx="1507">
                  <c:v>6.62</c:v>
                </c:pt>
                <c:pt idx="1508">
                  <c:v>6.75</c:v>
                </c:pt>
                <c:pt idx="1509">
                  <c:v>6.71</c:v>
                </c:pt>
                <c:pt idx="1510">
                  <c:v>6.79</c:v>
                </c:pt>
                <c:pt idx="1511">
                  <c:v>6.84</c:v>
                </c:pt>
                <c:pt idx="1512">
                  <c:v>6.78</c:v>
                </c:pt>
                <c:pt idx="1513">
                  <c:v>6.61</c:v>
                </c:pt>
                <c:pt idx="1514">
                  <c:v>6.89</c:v>
                </c:pt>
                <c:pt idx="1515">
                  <c:v>7.01</c:v>
                </c:pt>
                <c:pt idx="1516">
                  <c:v>7.03</c:v>
                </c:pt>
                <c:pt idx="1517">
                  <c:v>6.95</c:v>
                </c:pt>
                <c:pt idx="1518">
                  <c:v>6.99</c:v>
                </c:pt>
                <c:pt idx="1519">
                  <c:v>7.04</c:v>
                </c:pt>
                <c:pt idx="1520">
                  <c:v>7.12</c:v>
                </c:pt>
                <c:pt idx="1521">
                  <c:v>7.19</c:v>
                </c:pt>
                <c:pt idx="1522">
                  <c:v>7.09</c:v>
                </c:pt>
                <c:pt idx="1523">
                  <c:v>7.04</c:v>
                </c:pt>
                <c:pt idx="1524">
                  <c:v>7.05</c:v>
                </c:pt>
                <c:pt idx="1525">
                  <c:v>7.07</c:v>
                </c:pt>
                <c:pt idx="1526">
                  <c:v>6.85</c:v>
                </c:pt>
                <c:pt idx="1527">
                  <c:v>6.89</c:v>
                </c:pt>
                <c:pt idx="1528">
                  <c:v>6.84</c:v>
                </c:pt>
                <c:pt idx="1529">
                  <c:v>6.66</c:v>
                </c:pt>
                <c:pt idx="1530">
                  <c:v>6.67</c:v>
                </c:pt>
                <c:pt idx="1531">
                  <c:v>6.66</c:v>
                </c:pt>
                <c:pt idx="1532">
                  <c:v>6.74</c:v>
                </c:pt>
                <c:pt idx="1533">
                  <c:v>6.56</c:v>
                </c:pt>
                <c:pt idx="1534">
                  <c:v>6.74</c:v>
                </c:pt>
                <c:pt idx="1535">
                  <c:v>6.66</c:v>
                </c:pt>
                <c:pt idx="1536">
                  <c:v>6.76</c:v>
                </c:pt>
                <c:pt idx="1537">
                  <c:v>6.89</c:v>
                </c:pt>
                <c:pt idx="1538">
                  <c:v>6.91</c:v>
                </c:pt>
                <c:pt idx="1539">
                  <c:v>6.99</c:v>
                </c:pt>
                <c:pt idx="1540">
                  <c:v>7.04</c:v>
                </c:pt>
                <c:pt idx="1541">
                  <c:v>7.08</c:v>
                </c:pt>
                <c:pt idx="1542">
                  <c:v>7.17</c:v>
                </c:pt>
                <c:pt idx="1543">
                  <c:v>7.11</c:v>
                </c:pt>
                <c:pt idx="1544">
                  <c:v>7.25</c:v>
                </c:pt>
                <c:pt idx="1545">
                  <c:v>7.37</c:v>
                </c:pt>
                <c:pt idx="1546">
                  <c:v>7.47</c:v>
                </c:pt>
                <c:pt idx="1547">
                  <c:v>7.25</c:v>
                </c:pt>
                <c:pt idx="1548">
                  <c:v>7.21</c:v>
                </c:pt>
                <c:pt idx="1549">
                  <c:v>7.25</c:v>
                </c:pt>
                <c:pt idx="1550">
                  <c:v>7.01</c:v>
                </c:pt>
                <c:pt idx="1551">
                  <c:v>6.9</c:v>
                </c:pt>
                <c:pt idx="1552">
                  <c:v>6.7699999999999987</c:v>
                </c:pt>
                <c:pt idx="1553">
                  <c:v>6.78</c:v>
                </c:pt>
                <c:pt idx="1554">
                  <c:v>6.81</c:v>
                </c:pt>
                <c:pt idx="1555">
                  <c:v>6.71</c:v>
                </c:pt>
                <c:pt idx="1556">
                  <c:v>6.71</c:v>
                </c:pt>
                <c:pt idx="1557">
                  <c:v>7.29</c:v>
                </c:pt>
                <c:pt idx="1558">
                  <c:v>7.16</c:v>
                </c:pt>
                <c:pt idx="1559">
                  <c:v>7.12</c:v>
                </c:pt>
                <c:pt idx="1560">
                  <c:v>7.13</c:v>
                </c:pt>
                <c:pt idx="1561">
                  <c:v>7.21</c:v>
                </c:pt>
                <c:pt idx="1562">
                  <c:v>7.16</c:v>
                </c:pt>
                <c:pt idx="1563">
                  <c:v>7.32</c:v>
                </c:pt>
                <c:pt idx="1564">
                  <c:v>6.76</c:v>
                </c:pt>
                <c:pt idx="1565">
                  <c:v>6.8</c:v>
                </c:pt>
                <c:pt idx="1566">
                  <c:v>6.85</c:v>
                </c:pt>
                <c:pt idx="1567">
                  <c:v>6.84</c:v>
                </c:pt>
                <c:pt idx="1568">
                  <c:v>6.95</c:v>
                </c:pt>
                <c:pt idx="1569">
                  <c:v>7.06</c:v>
                </c:pt>
                <c:pt idx="1570">
                  <c:v>7.08</c:v>
                </c:pt>
                <c:pt idx="1571">
                  <c:v>7.13</c:v>
                </c:pt>
                <c:pt idx="1572">
                  <c:v>7.06</c:v>
                </c:pt>
                <c:pt idx="1573">
                  <c:v>6.93</c:v>
                </c:pt>
                <c:pt idx="1574">
                  <c:v>7</c:v>
                </c:pt>
                <c:pt idx="1575">
                  <c:v>6.95</c:v>
                </c:pt>
                <c:pt idx="1576">
                  <c:v>6.91</c:v>
                </c:pt>
                <c:pt idx="1577">
                  <c:v>7.1</c:v>
                </c:pt>
                <c:pt idx="1578">
                  <c:v>7.23</c:v>
                </c:pt>
                <c:pt idx="1579">
                  <c:v>7.39</c:v>
                </c:pt>
                <c:pt idx="1580">
                  <c:v>7.63</c:v>
                </c:pt>
                <c:pt idx="1581">
                  <c:v>7.65</c:v>
                </c:pt>
                <c:pt idx="1582">
                  <c:v>7.47</c:v>
                </c:pt>
                <c:pt idx="1583">
                  <c:v>7.49</c:v>
                </c:pt>
                <c:pt idx="1584">
                  <c:v>7.34</c:v>
                </c:pt>
                <c:pt idx="1585">
                  <c:v>7.32</c:v>
                </c:pt>
                <c:pt idx="1586">
                  <c:v>7.7</c:v>
                </c:pt>
                <c:pt idx="1587">
                  <c:v>7.47</c:v>
                </c:pt>
                <c:pt idx="1588">
                  <c:v>7.39</c:v>
                </c:pt>
                <c:pt idx="1589">
                  <c:v>7.06</c:v>
                </c:pt>
                <c:pt idx="1590">
                  <c:v>7.1</c:v>
                </c:pt>
                <c:pt idx="1591">
                  <c:v>6.95</c:v>
                </c:pt>
                <c:pt idx="1592">
                  <c:v>6.73</c:v>
                </c:pt>
                <c:pt idx="1593">
                  <c:v>7.02</c:v>
                </c:pt>
                <c:pt idx="1594">
                  <c:v>6.75</c:v>
                </c:pt>
                <c:pt idx="1595">
                  <c:v>6.8</c:v>
                </c:pt>
                <c:pt idx="1596">
                  <c:v>6.68</c:v>
                </c:pt>
                <c:pt idx="1597">
                  <c:v>6.82</c:v>
                </c:pt>
                <c:pt idx="1598">
                  <c:v>6.76</c:v>
                </c:pt>
                <c:pt idx="1599">
                  <c:v>6.41</c:v>
                </c:pt>
                <c:pt idx="1600">
                  <c:v>6.46</c:v>
                </c:pt>
                <c:pt idx="1601">
                  <c:v>6.49</c:v>
                </c:pt>
                <c:pt idx="1602">
                  <c:v>6.73</c:v>
                </c:pt>
                <c:pt idx="1603">
                  <c:v>6.74</c:v>
                </c:pt>
                <c:pt idx="1604">
                  <c:v>6.67</c:v>
                </c:pt>
                <c:pt idx="1605">
                  <c:v>7.04</c:v>
                </c:pt>
                <c:pt idx="1606">
                  <c:v>7.04</c:v>
                </c:pt>
                <c:pt idx="1607">
                  <c:v>7.03</c:v>
                </c:pt>
                <c:pt idx="1608">
                  <c:v>6.97</c:v>
                </c:pt>
                <c:pt idx="1609">
                  <c:v>6.95</c:v>
                </c:pt>
                <c:pt idx="1610">
                  <c:v>6.76</c:v>
                </c:pt>
                <c:pt idx="1611">
                  <c:v>6.88</c:v>
                </c:pt>
                <c:pt idx="1612">
                  <c:v>6.92</c:v>
                </c:pt>
                <c:pt idx="1613">
                  <c:v>7.14</c:v>
                </c:pt>
                <c:pt idx="1614">
                  <c:v>7.15</c:v>
                </c:pt>
                <c:pt idx="1615">
                  <c:v>7.11</c:v>
                </c:pt>
                <c:pt idx="1616">
                  <c:v>7.12</c:v>
                </c:pt>
                <c:pt idx="1617">
                  <c:v>7.01</c:v>
                </c:pt>
                <c:pt idx="1618">
                  <c:v>6.94</c:v>
                </c:pt>
                <c:pt idx="1619">
                  <c:v>6.8</c:v>
                </c:pt>
                <c:pt idx="1620">
                  <c:v>6.8</c:v>
                </c:pt>
                <c:pt idx="1621">
                  <c:v>6.85</c:v>
                </c:pt>
                <c:pt idx="1622">
                  <c:v>6.87</c:v>
                </c:pt>
                <c:pt idx="1623">
                  <c:v>6.84</c:v>
                </c:pt>
                <c:pt idx="1624">
                  <c:v>7.13</c:v>
                </c:pt>
                <c:pt idx="1625">
                  <c:v>7.08</c:v>
                </c:pt>
                <c:pt idx="1626">
                  <c:v>7.09</c:v>
                </c:pt>
                <c:pt idx="1627">
                  <c:v>7.25</c:v>
                </c:pt>
                <c:pt idx="1628">
                  <c:v>7.28</c:v>
                </c:pt>
                <c:pt idx="1629">
                  <c:v>7.15</c:v>
                </c:pt>
                <c:pt idx="1630">
                  <c:v>7.35</c:v>
                </c:pt>
                <c:pt idx="1631">
                  <c:v>7.46</c:v>
                </c:pt>
                <c:pt idx="1632">
                  <c:v>7.39</c:v>
                </c:pt>
                <c:pt idx="1633">
                  <c:v>7.48</c:v>
                </c:pt>
                <c:pt idx="1634">
                  <c:v>7.58</c:v>
                </c:pt>
                <c:pt idx="1635">
                  <c:v>7.55</c:v>
                </c:pt>
                <c:pt idx="1636">
                  <c:v>7.53</c:v>
                </c:pt>
                <c:pt idx="1637">
                  <c:v>7.43</c:v>
                </c:pt>
                <c:pt idx="1638">
                  <c:v>7.53</c:v>
                </c:pt>
                <c:pt idx="1639">
                  <c:v>7.62</c:v>
                </c:pt>
                <c:pt idx="1640">
                  <c:v>7.59</c:v>
                </c:pt>
                <c:pt idx="1641">
                  <c:v>7.64</c:v>
                </c:pt>
                <c:pt idx="1642">
                  <c:v>7.55</c:v>
                </c:pt>
                <c:pt idx="1643">
                  <c:v>7.59</c:v>
                </c:pt>
                <c:pt idx="1644">
                  <c:v>7.6</c:v>
                </c:pt>
                <c:pt idx="1645">
                  <c:v>7.37</c:v>
                </c:pt>
                <c:pt idx="1646">
                  <c:v>7.35</c:v>
                </c:pt>
                <c:pt idx="1647">
                  <c:v>7.3</c:v>
                </c:pt>
                <c:pt idx="1648">
                  <c:v>7.3</c:v>
                </c:pt>
                <c:pt idx="1649">
                  <c:v>7.36</c:v>
                </c:pt>
                <c:pt idx="1650">
                  <c:v>7.22</c:v>
                </c:pt>
                <c:pt idx="1651">
                  <c:v>7.17</c:v>
                </c:pt>
                <c:pt idx="1652">
                  <c:v>7.18</c:v>
                </c:pt>
                <c:pt idx="1653">
                  <c:v>7.32</c:v>
                </c:pt>
                <c:pt idx="1654">
                  <c:v>7.24</c:v>
                </c:pt>
                <c:pt idx="1655">
                  <c:v>7.44</c:v>
                </c:pt>
                <c:pt idx="1656">
                  <c:v>7.48</c:v>
                </c:pt>
                <c:pt idx="1657">
                  <c:v>7.39</c:v>
                </c:pt>
                <c:pt idx="1658">
                  <c:v>7.4</c:v>
                </c:pt>
                <c:pt idx="1659">
                  <c:v>7.44</c:v>
                </c:pt>
                <c:pt idx="1660">
                  <c:v>7.56</c:v>
                </c:pt>
                <c:pt idx="1661">
                  <c:v>7.58</c:v>
                </c:pt>
                <c:pt idx="1662">
                  <c:v>7.5</c:v>
                </c:pt>
                <c:pt idx="1663">
                  <c:v>7.61</c:v>
                </c:pt>
                <c:pt idx="1664">
                  <c:v>7.51</c:v>
                </c:pt>
                <c:pt idx="1665">
                  <c:v>7.41</c:v>
                </c:pt>
                <c:pt idx="1666">
                  <c:v>7.46</c:v>
                </c:pt>
                <c:pt idx="1667">
                  <c:v>7.45</c:v>
                </c:pt>
                <c:pt idx="1668">
                  <c:v>7.41</c:v>
                </c:pt>
                <c:pt idx="1669">
                  <c:v>7.46</c:v>
                </c:pt>
                <c:pt idx="1670">
                  <c:v>7.48</c:v>
                </c:pt>
                <c:pt idx="1671">
                  <c:v>7.48</c:v>
                </c:pt>
                <c:pt idx="1672">
                  <c:v>7.58</c:v>
                </c:pt>
                <c:pt idx="1673">
                  <c:v>7.52</c:v>
                </c:pt>
                <c:pt idx="1674">
                  <c:v>7.33</c:v>
                </c:pt>
                <c:pt idx="1675">
                  <c:v>7.42</c:v>
                </c:pt>
                <c:pt idx="1676">
                  <c:v>7.47</c:v>
                </c:pt>
                <c:pt idx="1677">
                  <c:v>7.43</c:v>
                </c:pt>
                <c:pt idx="1678">
                  <c:v>7.42</c:v>
                </c:pt>
                <c:pt idx="1679">
                  <c:v>7.36</c:v>
                </c:pt>
                <c:pt idx="1680">
                  <c:v>7.44</c:v>
                </c:pt>
                <c:pt idx="1681">
                  <c:v>7.43</c:v>
                </c:pt>
                <c:pt idx="1682">
                  <c:v>7.46</c:v>
                </c:pt>
                <c:pt idx="1683">
                  <c:v>7.59</c:v>
                </c:pt>
                <c:pt idx="1684">
                  <c:v>7.7699999999999987</c:v>
                </c:pt>
                <c:pt idx="1685">
                  <c:v>7.71</c:v>
                </c:pt>
                <c:pt idx="1686">
                  <c:v>7.74</c:v>
                </c:pt>
                <c:pt idx="1687">
                  <c:v>7.64</c:v>
                </c:pt>
                <c:pt idx="1688">
                  <c:v>7.72</c:v>
                </c:pt>
                <c:pt idx="1689">
                  <c:v>7.96</c:v>
                </c:pt>
                <c:pt idx="1690">
                  <c:v>7.94</c:v>
                </c:pt>
                <c:pt idx="1691">
                  <c:v>7.94</c:v>
                </c:pt>
                <c:pt idx="1692">
                  <c:v>8.0500000000000007</c:v>
                </c:pt>
                <c:pt idx="1693">
                  <c:v>7.98</c:v>
                </c:pt>
                <c:pt idx="1694">
                  <c:v>8</c:v>
                </c:pt>
                <c:pt idx="1695">
                  <c:v>8</c:v>
                </c:pt>
                <c:pt idx="1696">
                  <c:v>8.0399999999999991</c:v>
                </c:pt>
                <c:pt idx="1697">
                  <c:v>7.86</c:v>
                </c:pt>
                <c:pt idx="1698">
                  <c:v>7.85</c:v>
                </c:pt>
                <c:pt idx="1699">
                  <c:v>7.93</c:v>
                </c:pt>
                <c:pt idx="1700">
                  <c:v>7.88</c:v>
                </c:pt>
                <c:pt idx="1701">
                  <c:v>7.81</c:v>
                </c:pt>
                <c:pt idx="1702">
                  <c:v>7.82</c:v>
                </c:pt>
                <c:pt idx="1703">
                  <c:v>7.76</c:v>
                </c:pt>
                <c:pt idx="1704">
                  <c:v>7.9</c:v>
                </c:pt>
                <c:pt idx="1705">
                  <c:v>8.07</c:v>
                </c:pt>
                <c:pt idx="1706">
                  <c:v>8.17</c:v>
                </c:pt>
                <c:pt idx="1707">
                  <c:v>8.17</c:v>
                </c:pt>
                <c:pt idx="1708">
                  <c:v>8.3000000000000007</c:v>
                </c:pt>
                <c:pt idx="1709">
                  <c:v>8.2200000000000006</c:v>
                </c:pt>
                <c:pt idx="1710">
                  <c:v>8.25</c:v>
                </c:pt>
                <c:pt idx="1711">
                  <c:v>8.32</c:v>
                </c:pt>
                <c:pt idx="1712">
                  <c:v>8.34</c:v>
                </c:pt>
                <c:pt idx="1713">
                  <c:v>8.18</c:v>
                </c:pt>
                <c:pt idx="1714">
                  <c:v>8.15</c:v>
                </c:pt>
                <c:pt idx="1715">
                  <c:v>8.23</c:v>
                </c:pt>
                <c:pt idx="1716">
                  <c:v>8.08</c:v>
                </c:pt>
                <c:pt idx="1717">
                  <c:v>8.0299999999999994</c:v>
                </c:pt>
                <c:pt idx="1718">
                  <c:v>8.09</c:v>
                </c:pt>
                <c:pt idx="1719">
                  <c:v>8.0500000000000007</c:v>
                </c:pt>
                <c:pt idx="1720">
                  <c:v>7.99</c:v>
                </c:pt>
                <c:pt idx="1721">
                  <c:v>8.1</c:v>
                </c:pt>
                <c:pt idx="1722">
                  <c:v>8.15</c:v>
                </c:pt>
                <c:pt idx="1723">
                  <c:v>8.07</c:v>
                </c:pt>
                <c:pt idx="1724">
                  <c:v>8.06</c:v>
                </c:pt>
                <c:pt idx="1725">
                  <c:v>8.2200000000000006</c:v>
                </c:pt>
                <c:pt idx="1726">
                  <c:v>8.25</c:v>
                </c:pt>
                <c:pt idx="1727">
                  <c:v>8.26</c:v>
                </c:pt>
                <c:pt idx="1728">
                  <c:v>8.24</c:v>
                </c:pt>
                <c:pt idx="1729">
                  <c:v>8.2100000000000009</c:v>
                </c:pt>
                <c:pt idx="1730">
                  <c:v>8.15</c:v>
                </c:pt>
                <c:pt idx="1731">
                  <c:v>8.2100000000000009</c:v>
                </c:pt>
                <c:pt idx="1732">
                  <c:v>8.2100000000000009</c:v>
                </c:pt>
                <c:pt idx="1733">
                  <c:v>8.09</c:v>
                </c:pt>
                <c:pt idx="1734">
                  <c:v>7.96</c:v>
                </c:pt>
                <c:pt idx="1735">
                  <c:v>8</c:v>
                </c:pt>
                <c:pt idx="1736">
                  <c:v>8.0500000000000007</c:v>
                </c:pt>
                <c:pt idx="1737">
                  <c:v>7.99</c:v>
                </c:pt>
                <c:pt idx="1738">
                  <c:v>7.98</c:v>
                </c:pt>
                <c:pt idx="1739">
                  <c:v>7.9</c:v>
                </c:pt>
                <c:pt idx="1740">
                  <c:v>7.96</c:v>
                </c:pt>
                <c:pt idx="1741">
                  <c:v>8.1300000000000008</c:v>
                </c:pt>
                <c:pt idx="1742">
                  <c:v>8.15</c:v>
                </c:pt>
                <c:pt idx="1743">
                  <c:v>8.1300000000000008</c:v>
                </c:pt>
                <c:pt idx="1744">
                  <c:v>8.19</c:v>
                </c:pt>
                <c:pt idx="1745">
                  <c:v>8.1999999999999993</c:v>
                </c:pt>
                <c:pt idx="1746">
                  <c:v>8.09</c:v>
                </c:pt>
                <c:pt idx="1747">
                  <c:v>8.11</c:v>
                </c:pt>
                <c:pt idx="1748">
                  <c:v>8.33</c:v>
                </c:pt>
                <c:pt idx="1749">
                  <c:v>8.2799999999999994</c:v>
                </c:pt>
                <c:pt idx="1750">
                  <c:v>8.32</c:v>
                </c:pt>
                <c:pt idx="1751">
                  <c:v>8.42</c:v>
                </c:pt>
                <c:pt idx="1752">
                  <c:v>8.41</c:v>
                </c:pt>
                <c:pt idx="1753">
                  <c:v>8.3800000000000008</c:v>
                </c:pt>
                <c:pt idx="1754">
                  <c:v>8.34</c:v>
                </c:pt>
                <c:pt idx="1755">
                  <c:v>8.4600000000000009</c:v>
                </c:pt>
                <c:pt idx="1756">
                  <c:v>8.44</c:v>
                </c:pt>
                <c:pt idx="1757">
                  <c:v>8.4700000000000006</c:v>
                </c:pt>
                <c:pt idx="1758">
                  <c:v>8.6199999999999992</c:v>
                </c:pt>
                <c:pt idx="1759">
                  <c:v>8.65</c:v>
                </c:pt>
                <c:pt idx="1760">
                  <c:v>8.6</c:v>
                </c:pt>
                <c:pt idx="1761">
                  <c:v>8.56</c:v>
                </c:pt>
                <c:pt idx="1762">
                  <c:v>8.67</c:v>
                </c:pt>
                <c:pt idx="1763">
                  <c:v>8.6300000000000008</c:v>
                </c:pt>
                <c:pt idx="1764">
                  <c:v>8.59</c:v>
                </c:pt>
                <c:pt idx="1765">
                  <c:v>8.44</c:v>
                </c:pt>
                <c:pt idx="1766">
                  <c:v>8.39</c:v>
                </c:pt>
                <c:pt idx="1767">
                  <c:v>8.4600000000000009</c:v>
                </c:pt>
                <c:pt idx="1768">
                  <c:v>8.4</c:v>
                </c:pt>
                <c:pt idx="1769">
                  <c:v>8.31</c:v>
                </c:pt>
                <c:pt idx="1770">
                  <c:v>8.44</c:v>
                </c:pt>
                <c:pt idx="1771">
                  <c:v>8.44</c:v>
                </c:pt>
                <c:pt idx="1772">
                  <c:v>8.3699999999999992</c:v>
                </c:pt>
                <c:pt idx="1773">
                  <c:v>8.39</c:v>
                </c:pt>
                <c:pt idx="1774">
                  <c:v>8.5299999999999994</c:v>
                </c:pt>
                <c:pt idx="1775">
                  <c:v>8.61</c:v>
                </c:pt>
                <c:pt idx="1776">
                  <c:v>8.58</c:v>
                </c:pt>
                <c:pt idx="1777">
                  <c:v>8.6300000000000008</c:v>
                </c:pt>
                <c:pt idx="1778">
                  <c:v>8.51</c:v>
                </c:pt>
                <c:pt idx="1779">
                  <c:v>8.56</c:v>
                </c:pt>
                <c:pt idx="1780">
                  <c:v>8.65</c:v>
                </c:pt>
                <c:pt idx="1781">
                  <c:v>8.6199999999999992</c:v>
                </c:pt>
                <c:pt idx="1782">
                  <c:v>8.58</c:v>
                </c:pt>
                <c:pt idx="1783">
                  <c:v>8.58</c:v>
                </c:pt>
                <c:pt idx="1784">
                  <c:v>8.58</c:v>
                </c:pt>
                <c:pt idx="1785">
                  <c:v>8.56</c:v>
                </c:pt>
                <c:pt idx="1786">
                  <c:v>8.48</c:v>
                </c:pt>
                <c:pt idx="1787">
                  <c:v>8.59</c:v>
                </c:pt>
                <c:pt idx="1788">
                  <c:v>8.52</c:v>
                </c:pt>
                <c:pt idx="1789">
                  <c:v>8.41</c:v>
                </c:pt>
                <c:pt idx="1790">
                  <c:v>8.41</c:v>
                </c:pt>
                <c:pt idx="1791">
                  <c:v>8.4</c:v>
                </c:pt>
                <c:pt idx="1792">
                  <c:v>8.36</c:v>
                </c:pt>
                <c:pt idx="1793">
                  <c:v>8.07</c:v>
                </c:pt>
                <c:pt idx="1794">
                  <c:v>8.07</c:v>
                </c:pt>
                <c:pt idx="1795">
                  <c:v>8.19</c:v>
                </c:pt>
                <c:pt idx="1796">
                  <c:v>8.1300000000000008</c:v>
                </c:pt>
                <c:pt idx="1797">
                  <c:v>8.07</c:v>
                </c:pt>
                <c:pt idx="1798">
                  <c:v>8.06</c:v>
                </c:pt>
                <c:pt idx="1799">
                  <c:v>8.19</c:v>
                </c:pt>
                <c:pt idx="1800">
                  <c:v>8.25</c:v>
                </c:pt>
                <c:pt idx="1801">
                  <c:v>8.2200000000000006</c:v>
                </c:pt>
                <c:pt idx="1802">
                  <c:v>8.19</c:v>
                </c:pt>
                <c:pt idx="1803">
                  <c:v>8.31</c:v>
                </c:pt>
                <c:pt idx="1804">
                  <c:v>8.27</c:v>
                </c:pt>
                <c:pt idx="1805">
                  <c:v>8.2100000000000009</c:v>
                </c:pt>
                <c:pt idx="1806">
                  <c:v>8.2200000000000006</c:v>
                </c:pt>
                <c:pt idx="1807">
                  <c:v>8.0399999999999991</c:v>
                </c:pt>
                <c:pt idx="1808">
                  <c:v>7.99</c:v>
                </c:pt>
                <c:pt idx="1809">
                  <c:v>7.74</c:v>
                </c:pt>
                <c:pt idx="1810">
                  <c:v>7.54</c:v>
                </c:pt>
                <c:pt idx="1811">
                  <c:v>7.41</c:v>
                </c:pt>
                <c:pt idx="1812">
                  <c:v>7.12</c:v>
                </c:pt>
                <c:pt idx="1813">
                  <c:v>7.1</c:v>
                </c:pt>
                <c:pt idx="1814">
                  <c:v>7.24</c:v>
                </c:pt>
                <c:pt idx="1815">
                  <c:v>7.08</c:v>
                </c:pt>
                <c:pt idx="1816">
                  <c:v>6.67</c:v>
                </c:pt>
                <c:pt idx="1817">
                  <c:v>6.71</c:v>
                </c:pt>
                <c:pt idx="1818">
                  <c:v>6.81</c:v>
                </c:pt>
                <c:pt idx="1819">
                  <c:v>6.31</c:v>
                </c:pt>
                <c:pt idx="1820">
                  <c:v>6.17</c:v>
                </c:pt>
                <c:pt idx="1821">
                  <c:v>6.32</c:v>
                </c:pt>
                <c:pt idx="1822">
                  <c:v>5.87</c:v>
                </c:pt>
                <c:pt idx="1823">
                  <c:v>6.07</c:v>
                </c:pt>
                <c:pt idx="1824">
                  <c:v>5.9</c:v>
                </c:pt>
                <c:pt idx="1825">
                  <c:v>6.06</c:v>
                </c:pt>
                <c:pt idx="1826">
                  <c:v>6.04</c:v>
                </c:pt>
                <c:pt idx="1827">
                  <c:v>5.68</c:v>
                </c:pt>
                <c:pt idx="1828">
                  <c:v>5.81</c:v>
                </c:pt>
                <c:pt idx="1829">
                  <c:v>5.61</c:v>
                </c:pt>
                <c:pt idx="1830">
                  <c:v>5.6</c:v>
                </c:pt>
                <c:pt idx="1831">
                  <c:v>5.54</c:v>
                </c:pt>
                <c:pt idx="1832">
                  <c:v>5.23</c:v>
                </c:pt>
                <c:pt idx="1833">
                  <c:v>4.95</c:v>
                </c:pt>
                <c:pt idx="1834">
                  <c:v>4.87</c:v>
                </c:pt>
                <c:pt idx="1835">
                  <c:v>4.7300000000000004</c:v>
                </c:pt>
                <c:pt idx="1836">
                  <c:v>5.05</c:v>
                </c:pt>
                <c:pt idx="1837">
                  <c:v>4.79</c:v>
                </c:pt>
                <c:pt idx="1838">
                  <c:v>4.67</c:v>
                </c:pt>
                <c:pt idx="1839">
                  <c:v>5.07</c:v>
                </c:pt>
                <c:pt idx="1840">
                  <c:v>5.24</c:v>
                </c:pt>
                <c:pt idx="1841">
                  <c:v>5.15</c:v>
                </c:pt>
                <c:pt idx="1842">
                  <c:v>5.4</c:v>
                </c:pt>
                <c:pt idx="1843">
                  <c:v>4.8899999999999997</c:v>
                </c:pt>
                <c:pt idx="1844">
                  <c:v>4.8499999999999996</c:v>
                </c:pt>
                <c:pt idx="1845">
                  <c:v>5.0599999999999996</c:v>
                </c:pt>
                <c:pt idx="1846">
                  <c:v>4.9800000000000004</c:v>
                </c:pt>
                <c:pt idx="1847">
                  <c:v>4.99</c:v>
                </c:pt>
                <c:pt idx="1848">
                  <c:v>4.99</c:v>
                </c:pt>
                <c:pt idx="1849">
                  <c:v>4.95</c:v>
                </c:pt>
                <c:pt idx="1850">
                  <c:v>4.88</c:v>
                </c:pt>
                <c:pt idx="1851">
                  <c:v>4.92</c:v>
                </c:pt>
                <c:pt idx="1852">
                  <c:v>5.09</c:v>
                </c:pt>
                <c:pt idx="1853">
                  <c:v>5.01</c:v>
                </c:pt>
                <c:pt idx="1854">
                  <c:v>5.07</c:v>
                </c:pt>
                <c:pt idx="1855">
                  <c:v>4.9000000000000004</c:v>
                </c:pt>
                <c:pt idx="1856">
                  <c:v>4.9800000000000004</c:v>
                </c:pt>
                <c:pt idx="1857">
                  <c:v>4.8499999999999996</c:v>
                </c:pt>
                <c:pt idx="1858">
                  <c:v>4.8499999999999996</c:v>
                </c:pt>
                <c:pt idx="1859">
                  <c:v>4.95</c:v>
                </c:pt>
                <c:pt idx="1860">
                  <c:v>4.99</c:v>
                </c:pt>
                <c:pt idx="1861">
                  <c:v>4.93</c:v>
                </c:pt>
                <c:pt idx="1862">
                  <c:v>4.8600000000000003</c:v>
                </c:pt>
                <c:pt idx="1863">
                  <c:v>4.8099999999999996</c:v>
                </c:pt>
                <c:pt idx="1864">
                  <c:v>4.79</c:v>
                </c:pt>
                <c:pt idx="1865">
                  <c:v>4.84</c:v>
                </c:pt>
                <c:pt idx="1866">
                  <c:v>4.7699999999999987</c:v>
                </c:pt>
                <c:pt idx="1867">
                  <c:v>4.95</c:v>
                </c:pt>
                <c:pt idx="1868">
                  <c:v>5.2</c:v>
                </c:pt>
                <c:pt idx="1869">
                  <c:v>5.16</c:v>
                </c:pt>
                <c:pt idx="1870">
                  <c:v>5.32</c:v>
                </c:pt>
                <c:pt idx="1871">
                  <c:v>5.23</c:v>
                </c:pt>
                <c:pt idx="1872">
                  <c:v>5.3</c:v>
                </c:pt>
                <c:pt idx="1873">
                  <c:v>5.27</c:v>
                </c:pt>
                <c:pt idx="1874">
                  <c:v>5.41</c:v>
                </c:pt>
                <c:pt idx="1875">
                  <c:v>5.57</c:v>
                </c:pt>
                <c:pt idx="1876">
                  <c:v>5.58</c:v>
                </c:pt>
                <c:pt idx="1877">
                  <c:v>5.53</c:v>
                </c:pt>
                <c:pt idx="1878">
                  <c:v>5.6</c:v>
                </c:pt>
                <c:pt idx="1879">
                  <c:v>5.47</c:v>
                </c:pt>
                <c:pt idx="1880">
                  <c:v>5.46</c:v>
                </c:pt>
                <c:pt idx="1881">
                  <c:v>5.56</c:v>
                </c:pt>
                <c:pt idx="1882">
                  <c:v>5.54</c:v>
                </c:pt>
                <c:pt idx="1883">
                  <c:v>5.74</c:v>
                </c:pt>
                <c:pt idx="1884">
                  <c:v>5.96</c:v>
                </c:pt>
                <c:pt idx="1885">
                  <c:v>5.89</c:v>
                </c:pt>
                <c:pt idx="1886">
                  <c:v>6.61</c:v>
                </c:pt>
                <c:pt idx="1887">
                  <c:v>6.83</c:v>
                </c:pt>
                <c:pt idx="1888">
                  <c:v>6.33</c:v>
                </c:pt>
                <c:pt idx="1889">
                  <c:v>6.17</c:v>
                </c:pt>
                <c:pt idx="1890">
                  <c:v>6.1</c:v>
                </c:pt>
                <c:pt idx="1891">
                  <c:v>5.98</c:v>
                </c:pt>
                <c:pt idx="1892">
                  <c:v>6.12</c:v>
                </c:pt>
                <c:pt idx="1893">
                  <c:v>6.19</c:v>
                </c:pt>
                <c:pt idx="1894">
                  <c:v>5.85</c:v>
                </c:pt>
                <c:pt idx="1895">
                  <c:v>5.69</c:v>
                </c:pt>
                <c:pt idx="1896">
                  <c:v>5.89</c:v>
                </c:pt>
                <c:pt idx="1897">
                  <c:v>6.01</c:v>
                </c:pt>
                <c:pt idx="1898">
                  <c:v>5.8</c:v>
                </c:pt>
                <c:pt idx="1899">
                  <c:v>5.84</c:v>
                </c:pt>
                <c:pt idx="1900">
                  <c:v>6.1</c:v>
                </c:pt>
                <c:pt idx="1901">
                  <c:v>6.04</c:v>
                </c:pt>
                <c:pt idx="1902">
                  <c:v>6.05</c:v>
                </c:pt>
                <c:pt idx="1903">
                  <c:v>5.98</c:v>
                </c:pt>
                <c:pt idx="1904">
                  <c:v>5.95</c:v>
                </c:pt>
                <c:pt idx="1905">
                  <c:v>5.72</c:v>
                </c:pt>
                <c:pt idx="1906">
                  <c:v>5.78</c:v>
                </c:pt>
                <c:pt idx="1907">
                  <c:v>5.85</c:v>
                </c:pt>
                <c:pt idx="1908">
                  <c:v>6.01</c:v>
                </c:pt>
                <c:pt idx="1909">
                  <c:v>6.02</c:v>
                </c:pt>
                <c:pt idx="1910">
                  <c:v>6.1</c:v>
                </c:pt>
                <c:pt idx="1911">
                  <c:v>6.08</c:v>
                </c:pt>
                <c:pt idx="1912">
                  <c:v>5.95</c:v>
                </c:pt>
                <c:pt idx="1913">
                  <c:v>6.01</c:v>
                </c:pt>
                <c:pt idx="1914">
                  <c:v>5.93</c:v>
                </c:pt>
                <c:pt idx="1915">
                  <c:v>6.19</c:v>
                </c:pt>
                <c:pt idx="1916">
                  <c:v>6.1</c:v>
                </c:pt>
                <c:pt idx="1917">
                  <c:v>6.09</c:v>
                </c:pt>
                <c:pt idx="1918">
                  <c:v>6.1</c:v>
                </c:pt>
                <c:pt idx="1919">
                  <c:v>5.94</c:v>
                </c:pt>
                <c:pt idx="1920">
                  <c:v>5.84</c:v>
                </c:pt>
                <c:pt idx="1921">
                  <c:v>5.84</c:v>
                </c:pt>
                <c:pt idx="1922">
                  <c:v>5.89</c:v>
                </c:pt>
                <c:pt idx="1923">
                  <c:v>5.7</c:v>
                </c:pt>
                <c:pt idx="1924">
                  <c:v>5.66</c:v>
                </c:pt>
                <c:pt idx="1925">
                  <c:v>5.84</c:v>
                </c:pt>
                <c:pt idx="1926">
                  <c:v>5.54</c:v>
                </c:pt>
                <c:pt idx="1927">
                  <c:v>5.67</c:v>
                </c:pt>
                <c:pt idx="1928">
                  <c:v>5.63</c:v>
                </c:pt>
                <c:pt idx="1929">
                  <c:v>4.95</c:v>
                </c:pt>
                <c:pt idx="1930">
                  <c:v>4.76</c:v>
                </c:pt>
                <c:pt idx="1931">
                  <c:v>4.68</c:v>
                </c:pt>
                <c:pt idx="1932">
                  <c:v>4.51</c:v>
                </c:pt>
                <c:pt idx="1933">
                  <c:v>4.46</c:v>
                </c:pt>
                <c:pt idx="1934">
                  <c:v>4.6100000000000003</c:v>
                </c:pt>
                <c:pt idx="1935">
                  <c:v>4.96</c:v>
                </c:pt>
                <c:pt idx="1936">
                  <c:v>4.7</c:v>
                </c:pt>
                <c:pt idx="1937">
                  <c:v>4.58</c:v>
                </c:pt>
                <c:pt idx="1938">
                  <c:v>4.57</c:v>
                </c:pt>
                <c:pt idx="1939">
                  <c:v>4.53</c:v>
                </c:pt>
                <c:pt idx="1940">
                  <c:v>4.42</c:v>
                </c:pt>
                <c:pt idx="1941">
                  <c:v>4.62</c:v>
                </c:pt>
                <c:pt idx="1942">
                  <c:v>4.78</c:v>
                </c:pt>
                <c:pt idx="1943">
                  <c:v>4.7699999999999987</c:v>
                </c:pt>
                <c:pt idx="1944">
                  <c:v>4.92</c:v>
                </c:pt>
                <c:pt idx="1945">
                  <c:v>4.84</c:v>
                </c:pt>
                <c:pt idx="1946">
                  <c:v>4.66</c:v>
                </c:pt>
                <c:pt idx="1947">
                  <c:v>4.68</c:v>
                </c:pt>
                <c:pt idx="1948">
                  <c:v>4.6399999999999997</c:v>
                </c:pt>
                <c:pt idx="1949">
                  <c:v>4.55</c:v>
                </c:pt>
                <c:pt idx="1950">
                  <c:v>4.58</c:v>
                </c:pt>
                <c:pt idx="1951">
                  <c:v>4.5</c:v>
                </c:pt>
                <c:pt idx="1952">
                  <c:v>4.5199999999999996</c:v>
                </c:pt>
                <c:pt idx="1953">
                  <c:v>4.47</c:v>
                </c:pt>
                <c:pt idx="1954">
                  <c:v>4.41</c:v>
                </c:pt>
                <c:pt idx="1955">
                  <c:v>4.37</c:v>
                </c:pt>
                <c:pt idx="1956">
                  <c:v>4.4000000000000004</c:v>
                </c:pt>
                <c:pt idx="1957">
                  <c:v>4.62</c:v>
                </c:pt>
                <c:pt idx="1958">
                  <c:v>4.68</c:v>
                </c:pt>
                <c:pt idx="1959">
                  <c:v>4.72</c:v>
                </c:pt>
                <c:pt idx="1960">
                  <c:v>4.9400000000000004</c:v>
                </c:pt>
                <c:pt idx="1961">
                  <c:v>4.87</c:v>
                </c:pt>
                <c:pt idx="1962">
                  <c:v>4.76</c:v>
                </c:pt>
                <c:pt idx="1963">
                  <c:v>4.87</c:v>
                </c:pt>
                <c:pt idx="1964">
                  <c:v>4.8899999999999997</c:v>
                </c:pt>
                <c:pt idx="1965">
                  <c:v>4.8</c:v>
                </c:pt>
                <c:pt idx="1966">
                  <c:v>4.6900000000000004</c:v>
                </c:pt>
                <c:pt idx="1967">
                  <c:v>4.4800000000000004</c:v>
                </c:pt>
                <c:pt idx="1968">
                  <c:v>4.68</c:v>
                </c:pt>
                <c:pt idx="1969">
                  <c:v>4.76</c:v>
                </c:pt>
                <c:pt idx="1970">
                  <c:v>4.8899999999999997</c:v>
                </c:pt>
                <c:pt idx="1971">
                  <c:v>4.7</c:v>
                </c:pt>
                <c:pt idx="1972">
                  <c:v>4.5999999999999996</c:v>
                </c:pt>
                <c:pt idx="1973">
                  <c:v>4.7</c:v>
                </c:pt>
                <c:pt idx="1974">
                  <c:v>4.6900000000000004</c:v>
                </c:pt>
                <c:pt idx="1975">
                  <c:v>4.6900000000000004</c:v>
                </c:pt>
                <c:pt idx="1976">
                  <c:v>4.54</c:v>
                </c:pt>
                <c:pt idx="1977">
                  <c:v>4.46</c:v>
                </c:pt>
                <c:pt idx="1978">
                  <c:v>4.37</c:v>
                </c:pt>
                <c:pt idx="1979">
                  <c:v>4.08</c:v>
                </c:pt>
                <c:pt idx="1980">
                  <c:v>3.93</c:v>
                </c:pt>
                <c:pt idx="1981">
                  <c:v>4.13</c:v>
                </c:pt>
                <c:pt idx="1982">
                  <c:v>4.01</c:v>
                </c:pt>
                <c:pt idx="1983">
                  <c:v>4.08</c:v>
                </c:pt>
                <c:pt idx="1984">
                  <c:v>4.08</c:v>
                </c:pt>
                <c:pt idx="1985">
                  <c:v>4.03</c:v>
                </c:pt>
                <c:pt idx="1986">
                  <c:v>4.0199999999999996</c:v>
                </c:pt>
                <c:pt idx="1987">
                  <c:v>3.98</c:v>
                </c:pt>
                <c:pt idx="1988">
                  <c:v>4.1399999999999997</c:v>
                </c:pt>
                <c:pt idx="1989">
                  <c:v>4.3600000000000003</c:v>
                </c:pt>
                <c:pt idx="1990">
                  <c:v>4.4000000000000004</c:v>
                </c:pt>
                <c:pt idx="1991">
                  <c:v>4.16</c:v>
                </c:pt>
                <c:pt idx="1992">
                  <c:v>4.21</c:v>
                </c:pt>
                <c:pt idx="1993">
                  <c:v>4.42</c:v>
                </c:pt>
                <c:pt idx="1994">
                  <c:v>4.54</c:v>
                </c:pt>
                <c:pt idx="1995">
                  <c:v>4.62</c:v>
                </c:pt>
                <c:pt idx="1996">
                  <c:v>4.43</c:v>
                </c:pt>
                <c:pt idx="1997">
                  <c:v>4.95</c:v>
                </c:pt>
                <c:pt idx="1998">
                  <c:v>5.0199999999999996</c:v>
                </c:pt>
                <c:pt idx="1999">
                  <c:v>4.96</c:v>
                </c:pt>
                <c:pt idx="2000">
                  <c:v>5.31</c:v>
                </c:pt>
                <c:pt idx="2001">
                  <c:v>5.21</c:v>
                </c:pt>
                <c:pt idx="2002">
                  <c:v>5.48</c:v>
                </c:pt>
                <c:pt idx="2003">
                  <c:v>5.86</c:v>
                </c:pt>
                <c:pt idx="2004">
                  <c:v>5.69</c:v>
                </c:pt>
                <c:pt idx="2005">
                  <c:v>5.66</c:v>
                </c:pt>
                <c:pt idx="2006">
                  <c:v>5.43</c:v>
                </c:pt>
                <c:pt idx="2007">
                  <c:v>5.52</c:v>
                </c:pt>
                <c:pt idx="2008">
                  <c:v>5.65</c:v>
                </c:pt>
                <c:pt idx="2009">
                  <c:v>5.81</c:v>
                </c:pt>
                <c:pt idx="2010">
                  <c:v>5.87</c:v>
                </c:pt>
                <c:pt idx="2011">
                  <c:v>5.95</c:v>
                </c:pt>
                <c:pt idx="2012">
                  <c:v>5.67</c:v>
                </c:pt>
                <c:pt idx="2013">
                  <c:v>5.58</c:v>
                </c:pt>
                <c:pt idx="2014">
                  <c:v>5.89</c:v>
                </c:pt>
                <c:pt idx="2015">
                  <c:v>5.81</c:v>
                </c:pt>
                <c:pt idx="2016">
                  <c:v>5.81</c:v>
                </c:pt>
                <c:pt idx="2017">
                  <c:v>5.94</c:v>
                </c:pt>
                <c:pt idx="2018">
                  <c:v>5.81</c:v>
                </c:pt>
                <c:pt idx="2019">
                  <c:v>5.88</c:v>
                </c:pt>
                <c:pt idx="2020">
                  <c:v>5.9</c:v>
                </c:pt>
                <c:pt idx="2021">
                  <c:v>6.03</c:v>
                </c:pt>
                <c:pt idx="2022">
                  <c:v>6.24</c:v>
                </c:pt>
                <c:pt idx="2023">
                  <c:v>6.5</c:v>
                </c:pt>
                <c:pt idx="2024">
                  <c:v>6.41</c:v>
                </c:pt>
                <c:pt idx="2025">
                  <c:v>6.23</c:v>
                </c:pt>
                <c:pt idx="2026">
                  <c:v>6.15</c:v>
                </c:pt>
                <c:pt idx="2027">
                  <c:v>6.13</c:v>
                </c:pt>
                <c:pt idx="2028">
                  <c:v>5.92</c:v>
                </c:pt>
                <c:pt idx="2029">
                  <c:v>5.67</c:v>
                </c:pt>
                <c:pt idx="2030">
                  <c:v>5.41</c:v>
                </c:pt>
                <c:pt idx="2031">
                  <c:v>5.74</c:v>
                </c:pt>
                <c:pt idx="2032">
                  <c:v>5.55</c:v>
                </c:pt>
                <c:pt idx="2033">
                  <c:v>5.9</c:v>
                </c:pt>
                <c:pt idx="2034">
                  <c:v>5.58</c:v>
                </c:pt>
                <c:pt idx="2035">
                  <c:v>5.48</c:v>
                </c:pt>
                <c:pt idx="2036">
                  <c:v>5.51</c:v>
                </c:pt>
                <c:pt idx="2037">
                  <c:v>5.39</c:v>
                </c:pt>
                <c:pt idx="2038">
                  <c:v>5.34</c:v>
                </c:pt>
                <c:pt idx="2039">
                  <c:v>5</c:v>
                </c:pt>
                <c:pt idx="2040">
                  <c:v>4.74</c:v>
                </c:pt>
                <c:pt idx="2041">
                  <c:v>4.5599999999999996</c:v>
                </c:pt>
                <c:pt idx="2042">
                  <c:v>4.58</c:v>
                </c:pt>
                <c:pt idx="2043">
                  <c:v>4.46</c:v>
                </c:pt>
                <c:pt idx="2044">
                  <c:v>4.3</c:v>
                </c:pt>
                <c:pt idx="2045">
                  <c:v>4.37</c:v>
                </c:pt>
                <c:pt idx="2046">
                  <c:v>4.5</c:v>
                </c:pt>
                <c:pt idx="2047">
                  <c:v>4.3</c:v>
                </c:pt>
                <c:pt idx="2048">
                  <c:v>4.6100000000000003</c:v>
                </c:pt>
                <c:pt idx="2049">
                  <c:v>4.46</c:v>
                </c:pt>
                <c:pt idx="2050">
                  <c:v>4.87</c:v>
                </c:pt>
                <c:pt idx="2051">
                  <c:v>4.79</c:v>
                </c:pt>
                <c:pt idx="2052">
                  <c:v>5.01</c:v>
                </c:pt>
                <c:pt idx="2053">
                  <c:v>4.84</c:v>
                </c:pt>
                <c:pt idx="2054">
                  <c:v>4.93</c:v>
                </c:pt>
                <c:pt idx="2055">
                  <c:v>5.09</c:v>
                </c:pt>
                <c:pt idx="2056">
                  <c:v>5.23</c:v>
                </c:pt>
                <c:pt idx="2057">
                  <c:v>5.8</c:v>
                </c:pt>
                <c:pt idx="2058">
                  <c:v>6.07</c:v>
                </c:pt>
                <c:pt idx="2059">
                  <c:v>6.22</c:v>
                </c:pt>
                <c:pt idx="2060">
                  <c:v>6.32</c:v>
                </c:pt>
                <c:pt idx="2061">
                  <c:v>6.32</c:v>
                </c:pt>
                <c:pt idx="2062">
                  <c:v>6.34</c:v>
                </c:pt>
                <c:pt idx="2063">
                  <c:v>6.54</c:v>
                </c:pt>
                <c:pt idx="2064">
                  <c:v>6.11</c:v>
                </c:pt>
                <c:pt idx="2065">
                  <c:v>5.41</c:v>
                </c:pt>
                <c:pt idx="2066">
                  <c:v>5.7</c:v>
                </c:pt>
                <c:pt idx="2067">
                  <c:v>5.27</c:v>
                </c:pt>
                <c:pt idx="2068">
                  <c:v>5.03</c:v>
                </c:pt>
                <c:pt idx="2069">
                  <c:v>5.25</c:v>
                </c:pt>
                <c:pt idx="2070">
                  <c:v>5.49</c:v>
                </c:pt>
                <c:pt idx="2071">
                  <c:v>5.51</c:v>
                </c:pt>
                <c:pt idx="2072">
                  <c:v>5.03</c:v>
                </c:pt>
                <c:pt idx="2073">
                  <c:v>5.03</c:v>
                </c:pt>
                <c:pt idx="2074">
                  <c:v>4.6900000000000004</c:v>
                </c:pt>
                <c:pt idx="2075">
                  <c:v>4.99</c:v>
                </c:pt>
                <c:pt idx="2076">
                  <c:v>4.83</c:v>
                </c:pt>
                <c:pt idx="2077">
                  <c:v>5.19</c:v>
                </c:pt>
                <c:pt idx="2078">
                  <c:v>5.42</c:v>
                </c:pt>
                <c:pt idx="2079">
                  <c:v>5.31</c:v>
                </c:pt>
                <c:pt idx="2080">
                  <c:v>5.07</c:v>
                </c:pt>
                <c:pt idx="2081">
                  <c:v>4.97</c:v>
                </c:pt>
                <c:pt idx="2082">
                  <c:v>5.19</c:v>
                </c:pt>
                <c:pt idx="2083">
                  <c:v>4.91</c:v>
                </c:pt>
                <c:pt idx="2084">
                  <c:v>5.34</c:v>
                </c:pt>
                <c:pt idx="2085">
                  <c:v>5.61</c:v>
                </c:pt>
                <c:pt idx="2086">
                  <c:v>5.53</c:v>
                </c:pt>
                <c:pt idx="2087">
                  <c:v>5.48</c:v>
                </c:pt>
                <c:pt idx="2088">
                  <c:v>5.41</c:v>
                </c:pt>
                <c:pt idx="2089">
                  <c:v>5.35</c:v>
                </c:pt>
                <c:pt idx="2090">
                  <c:v>5.42</c:v>
                </c:pt>
                <c:pt idx="2091">
                  <c:v>5.47</c:v>
                </c:pt>
                <c:pt idx="2092">
                  <c:v>5.54</c:v>
                </c:pt>
                <c:pt idx="2093">
                  <c:v>5.37</c:v>
                </c:pt>
                <c:pt idx="2094">
                  <c:v>5.16</c:v>
                </c:pt>
                <c:pt idx="2095">
                  <c:v>5.4</c:v>
                </c:pt>
                <c:pt idx="2096">
                  <c:v>5.34</c:v>
                </c:pt>
                <c:pt idx="2097">
                  <c:v>5.2</c:v>
                </c:pt>
                <c:pt idx="2098">
                  <c:v>5.23</c:v>
                </c:pt>
                <c:pt idx="2099">
                  <c:v>5.35</c:v>
                </c:pt>
                <c:pt idx="2100">
                  <c:v>5.31</c:v>
                </c:pt>
                <c:pt idx="2101">
                  <c:v>5.33</c:v>
                </c:pt>
                <c:pt idx="2102">
                  <c:v>5.62</c:v>
                </c:pt>
                <c:pt idx="2103">
                  <c:v>5.65</c:v>
                </c:pt>
                <c:pt idx="2104">
                  <c:v>5.45</c:v>
                </c:pt>
                <c:pt idx="2105">
                  <c:v>5.49</c:v>
                </c:pt>
                <c:pt idx="2106">
                  <c:v>6.18</c:v>
                </c:pt>
                <c:pt idx="2107">
                  <c:v>5.73</c:v>
                </c:pt>
                <c:pt idx="2108">
                  <c:v>5.86</c:v>
                </c:pt>
                <c:pt idx="2109">
                  <c:v>5.75</c:v>
                </c:pt>
                <c:pt idx="2110">
                  <c:v>5.64</c:v>
                </c:pt>
                <c:pt idx="2111">
                  <c:v>5.5</c:v>
                </c:pt>
                <c:pt idx="2112">
                  <c:v>5.38</c:v>
                </c:pt>
                <c:pt idx="2113">
                  <c:v>5.43</c:v>
                </c:pt>
                <c:pt idx="2114">
                  <c:v>5.42</c:v>
                </c:pt>
                <c:pt idx="2115">
                  <c:v>5.37</c:v>
                </c:pt>
                <c:pt idx="2116">
                  <c:v>5.46</c:v>
                </c:pt>
                <c:pt idx="2117">
                  <c:v>5.41</c:v>
                </c:pt>
                <c:pt idx="2118">
                  <c:v>5.4</c:v>
                </c:pt>
                <c:pt idx="2119">
                  <c:v>5.25</c:v>
                </c:pt>
                <c:pt idx="2120">
                  <c:v>5.2</c:v>
                </c:pt>
                <c:pt idx="2121">
                  <c:v>5.23</c:v>
                </c:pt>
                <c:pt idx="2122">
                  <c:v>5.24</c:v>
                </c:pt>
                <c:pt idx="2123">
                  <c:v>5.03</c:v>
                </c:pt>
                <c:pt idx="2124">
                  <c:v>4.8899999999999997</c:v>
                </c:pt>
                <c:pt idx="2125">
                  <c:v>5</c:v>
                </c:pt>
                <c:pt idx="2126">
                  <c:v>5.03</c:v>
                </c:pt>
                <c:pt idx="2127">
                  <c:v>5.19</c:v>
                </c:pt>
                <c:pt idx="2128">
                  <c:v>4.96</c:v>
                </c:pt>
                <c:pt idx="2129">
                  <c:v>5.13</c:v>
                </c:pt>
                <c:pt idx="2130">
                  <c:v>4.9000000000000004</c:v>
                </c:pt>
                <c:pt idx="2131">
                  <c:v>5.0999999999999996</c:v>
                </c:pt>
                <c:pt idx="2132">
                  <c:v>5.35</c:v>
                </c:pt>
                <c:pt idx="2133">
                  <c:v>5.17</c:v>
                </c:pt>
                <c:pt idx="2134">
                  <c:v>5.07</c:v>
                </c:pt>
                <c:pt idx="2135">
                  <c:v>5.16</c:v>
                </c:pt>
                <c:pt idx="2136">
                  <c:v>5.23</c:v>
                </c:pt>
                <c:pt idx="2137">
                  <c:v>5.24</c:v>
                </c:pt>
                <c:pt idx="2138">
                  <c:v>5.16</c:v>
                </c:pt>
                <c:pt idx="2139">
                  <c:v>5.14</c:v>
                </c:pt>
                <c:pt idx="2140">
                  <c:v>5.04</c:v>
                </c:pt>
                <c:pt idx="2141">
                  <c:v>4.8600000000000003</c:v>
                </c:pt>
                <c:pt idx="2142">
                  <c:v>4.9400000000000004</c:v>
                </c:pt>
                <c:pt idx="2143">
                  <c:v>4.79</c:v>
                </c:pt>
                <c:pt idx="2144">
                  <c:v>4.9000000000000004</c:v>
                </c:pt>
                <c:pt idx="2145">
                  <c:v>4.8499999999999996</c:v>
                </c:pt>
                <c:pt idx="2146">
                  <c:v>4.8600000000000003</c:v>
                </c:pt>
                <c:pt idx="2147">
                  <c:v>4.57</c:v>
                </c:pt>
                <c:pt idx="2148">
                  <c:v>4.7300000000000004</c:v>
                </c:pt>
                <c:pt idx="2149">
                  <c:v>4.6900000000000004</c:v>
                </c:pt>
                <c:pt idx="2150">
                  <c:v>4.79</c:v>
                </c:pt>
                <c:pt idx="2151">
                  <c:v>4.8600000000000003</c:v>
                </c:pt>
                <c:pt idx="2152">
                  <c:v>4.71</c:v>
                </c:pt>
                <c:pt idx="2153">
                  <c:v>4.8099999999999996</c:v>
                </c:pt>
                <c:pt idx="2154">
                  <c:v>4.74</c:v>
                </c:pt>
                <c:pt idx="2155">
                  <c:v>4.6399999999999997</c:v>
                </c:pt>
                <c:pt idx="2156">
                  <c:v>4.75</c:v>
                </c:pt>
                <c:pt idx="2157">
                  <c:v>4.68</c:v>
                </c:pt>
                <c:pt idx="2158">
                  <c:v>4.83</c:v>
                </c:pt>
                <c:pt idx="2159">
                  <c:v>4.87</c:v>
                </c:pt>
                <c:pt idx="2160">
                  <c:v>5.05</c:v>
                </c:pt>
                <c:pt idx="2161">
                  <c:v>5.14</c:v>
                </c:pt>
                <c:pt idx="2162">
                  <c:v>5.21</c:v>
                </c:pt>
                <c:pt idx="2163">
                  <c:v>5.05</c:v>
                </c:pt>
                <c:pt idx="2164">
                  <c:v>5.22</c:v>
                </c:pt>
                <c:pt idx="2165">
                  <c:v>5.29</c:v>
                </c:pt>
                <c:pt idx="2166">
                  <c:v>5.5</c:v>
                </c:pt>
                <c:pt idx="2167">
                  <c:v>5.49</c:v>
                </c:pt>
                <c:pt idx="2168">
                  <c:v>5.45</c:v>
                </c:pt>
                <c:pt idx="2169">
                  <c:v>5.27</c:v>
                </c:pt>
                <c:pt idx="2170">
                  <c:v>5.37</c:v>
                </c:pt>
                <c:pt idx="2171">
                  <c:v>5.46</c:v>
                </c:pt>
                <c:pt idx="2172">
                  <c:v>5.47</c:v>
                </c:pt>
                <c:pt idx="2173">
                  <c:v>5.27</c:v>
                </c:pt>
                <c:pt idx="2174">
                  <c:v>5.18</c:v>
                </c:pt>
                <c:pt idx="2175">
                  <c:v>5.35</c:v>
                </c:pt>
                <c:pt idx="2176">
                  <c:v>5.34</c:v>
                </c:pt>
                <c:pt idx="2177">
                  <c:v>5.22</c:v>
                </c:pt>
                <c:pt idx="2178">
                  <c:v>5.32</c:v>
                </c:pt>
                <c:pt idx="2179">
                  <c:v>5.24</c:v>
                </c:pt>
                <c:pt idx="2180">
                  <c:v>5.25</c:v>
                </c:pt>
                <c:pt idx="2181">
                  <c:v>5.18</c:v>
                </c:pt>
                <c:pt idx="2182">
                  <c:v>5.23</c:v>
                </c:pt>
                <c:pt idx="2183">
                  <c:v>5.27</c:v>
                </c:pt>
                <c:pt idx="2184">
                  <c:v>5.18</c:v>
                </c:pt>
                <c:pt idx="2185">
                  <c:v>5.17</c:v>
                </c:pt>
                <c:pt idx="2186">
                  <c:v>5.17</c:v>
                </c:pt>
                <c:pt idx="2187">
                  <c:v>5.08</c:v>
                </c:pt>
                <c:pt idx="2188">
                  <c:v>5.25</c:v>
                </c:pt>
                <c:pt idx="2189">
                  <c:v>5.25</c:v>
                </c:pt>
                <c:pt idx="2190">
                  <c:v>5.38</c:v>
                </c:pt>
                <c:pt idx="2191">
                  <c:v>5.34</c:v>
                </c:pt>
                <c:pt idx="2192">
                  <c:v>5.45</c:v>
                </c:pt>
                <c:pt idx="2193">
                  <c:v>5.43</c:v>
                </c:pt>
                <c:pt idx="2194">
                  <c:v>5.35</c:v>
                </c:pt>
                <c:pt idx="2195">
                  <c:v>5.55</c:v>
                </c:pt>
                <c:pt idx="2196">
                  <c:v>5.66</c:v>
                </c:pt>
                <c:pt idx="2197">
                  <c:v>5.72</c:v>
                </c:pt>
                <c:pt idx="2198">
                  <c:v>5.65</c:v>
                </c:pt>
                <c:pt idx="2199">
                  <c:v>5.8</c:v>
                </c:pt>
                <c:pt idx="2200">
                  <c:v>5.68</c:v>
                </c:pt>
                <c:pt idx="2201">
                  <c:v>5.74</c:v>
                </c:pt>
                <c:pt idx="2202">
                  <c:v>5.74</c:v>
                </c:pt>
                <c:pt idx="2203">
                  <c:v>5.7699999999999987</c:v>
                </c:pt>
                <c:pt idx="2204">
                  <c:v>5.76</c:v>
                </c:pt>
                <c:pt idx="2205">
                  <c:v>5.67</c:v>
                </c:pt>
                <c:pt idx="2206">
                  <c:v>5.52</c:v>
                </c:pt>
                <c:pt idx="2207">
                  <c:v>5.56</c:v>
                </c:pt>
                <c:pt idx="2208">
                  <c:v>5.59</c:v>
                </c:pt>
                <c:pt idx="2209">
                  <c:v>5.68</c:v>
                </c:pt>
                <c:pt idx="2210">
                  <c:v>5.57</c:v>
                </c:pt>
                <c:pt idx="2211">
                  <c:v>5.61</c:v>
                </c:pt>
                <c:pt idx="2212">
                  <c:v>5.65</c:v>
                </c:pt>
                <c:pt idx="2213">
                  <c:v>5.72</c:v>
                </c:pt>
                <c:pt idx="2214">
                  <c:v>5.85</c:v>
                </c:pt>
                <c:pt idx="2215">
                  <c:v>5.86</c:v>
                </c:pt>
                <c:pt idx="2216">
                  <c:v>5.78</c:v>
                </c:pt>
                <c:pt idx="2217">
                  <c:v>5.69</c:v>
                </c:pt>
                <c:pt idx="2218">
                  <c:v>5.69</c:v>
                </c:pt>
                <c:pt idx="2219">
                  <c:v>5.84</c:v>
                </c:pt>
                <c:pt idx="2220">
                  <c:v>5.88</c:v>
                </c:pt>
                <c:pt idx="2221">
                  <c:v>5.91</c:v>
                </c:pt>
                <c:pt idx="2222">
                  <c:v>6.04</c:v>
                </c:pt>
                <c:pt idx="2223">
                  <c:v>6.05</c:v>
                </c:pt>
                <c:pt idx="2224">
                  <c:v>6.31</c:v>
                </c:pt>
                <c:pt idx="2225">
                  <c:v>6.33</c:v>
                </c:pt>
                <c:pt idx="2226">
                  <c:v>6.33</c:v>
                </c:pt>
                <c:pt idx="2227">
                  <c:v>6.26</c:v>
                </c:pt>
                <c:pt idx="2228">
                  <c:v>6.29</c:v>
                </c:pt>
                <c:pt idx="2229">
                  <c:v>6.46</c:v>
                </c:pt>
                <c:pt idx="2230">
                  <c:v>6.47</c:v>
                </c:pt>
                <c:pt idx="2231">
                  <c:v>6.61</c:v>
                </c:pt>
                <c:pt idx="2232">
                  <c:v>6.62</c:v>
                </c:pt>
                <c:pt idx="2233">
                  <c:v>6.56</c:v>
                </c:pt>
                <c:pt idx="2234">
                  <c:v>6.54</c:v>
                </c:pt>
                <c:pt idx="2235">
                  <c:v>6.46</c:v>
                </c:pt>
                <c:pt idx="2236">
                  <c:v>6.35</c:v>
                </c:pt>
                <c:pt idx="2237">
                  <c:v>6.43</c:v>
                </c:pt>
                <c:pt idx="2238">
                  <c:v>6.92</c:v>
                </c:pt>
                <c:pt idx="2239">
                  <c:v>7.11</c:v>
                </c:pt>
                <c:pt idx="2240">
                  <c:v>7.32</c:v>
                </c:pt>
                <c:pt idx="2241">
                  <c:v>7.48</c:v>
                </c:pt>
                <c:pt idx="2242">
                  <c:v>7.29</c:v>
                </c:pt>
                <c:pt idx="2243">
                  <c:v>7.28</c:v>
                </c:pt>
                <c:pt idx="2244">
                  <c:v>7.52</c:v>
                </c:pt>
                <c:pt idx="2245">
                  <c:v>7.52</c:v>
                </c:pt>
                <c:pt idx="2246">
                  <c:v>7.36</c:v>
                </c:pt>
                <c:pt idx="2247">
                  <c:v>7.14</c:v>
                </c:pt>
                <c:pt idx="2248">
                  <c:v>7.44</c:v>
                </c:pt>
                <c:pt idx="2249">
                  <c:v>7.32</c:v>
                </c:pt>
                <c:pt idx="2250">
                  <c:v>6.97</c:v>
                </c:pt>
                <c:pt idx="2251">
                  <c:v>7.06</c:v>
                </c:pt>
                <c:pt idx="2252">
                  <c:v>7.7</c:v>
                </c:pt>
                <c:pt idx="2253">
                  <c:v>7.43</c:v>
                </c:pt>
                <c:pt idx="2254">
                  <c:v>7.38</c:v>
                </c:pt>
                <c:pt idx="2255">
                  <c:v>7.4</c:v>
                </c:pt>
                <c:pt idx="2256">
                  <c:v>7.51</c:v>
                </c:pt>
                <c:pt idx="2257">
                  <c:v>7.38</c:v>
                </c:pt>
                <c:pt idx="2258">
                  <c:v>7.44</c:v>
                </c:pt>
                <c:pt idx="2259">
                  <c:v>7.36</c:v>
                </c:pt>
                <c:pt idx="2260">
                  <c:v>7.34</c:v>
                </c:pt>
                <c:pt idx="2261">
                  <c:v>7.44</c:v>
                </c:pt>
                <c:pt idx="2262">
                  <c:v>7.4</c:v>
                </c:pt>
                <c:pt idx="2263">
                  <c:v>7.79</c:v>
                </c:pt>
                <c:pt idx="2264">
                  <c:v>7.7699999999999987</c:v>
                </c:pt>
                <c:pt idx="2265">
                  <c:v>7.78</c:v>
                </c:pt>
                <c:pt idx="2266">
                  <c:v>7.69</c:v>
                </c:pt>
                <c:pt idx="2267">
                  <c:v>7.69</c:v>
                </c:pt>
                <c:pt idx="2268">
                  <c:v>7.75</c:v>
                </c:pt>
                <c:pt idx="2269">
                  <c:v>8.15</c:v>
                </c:pt>
                <c:pt idx="2270">
                  <c:v>7.99</c:v>
                </c:pt>
                <c:pt idx="2271">
                  <c:v>7.91</c:v>
                </c:pt>
                <c:pt idx="2272">
                  <c:v>7.78</c:v>
                </c:pt>
                <c:pt idx="2273">
                  <c:v>7.82</c:v>
                </c:pt>
                <c:pt idx="2274">
                  <c:v>7.75</c:v>
                </c:pt>
                <c:pt idx="2275">
                  <c:v>7.55</c:v>
                </c:pt>
                <c:pt idx="2276">
                  <c:v>7.52</c:v>
                </c:pt>
                <c:pt idx="2277">
                  <c:v>7.49</c:v>
                </c:pt>
                <c:pt idx="2278">
                  <c:v>7.71</c:v>
                </c:pt>
                <c:pt idx="2279">
                  <c:v>7.85</c:v>
                </c:pt>
                <c:pt idx="2280">
                  <c:v>8</c:v>
                </c:pt>
                <c:pt idx="2281">
                  <c:v>8.2200000000000006</c:v>
                </c:pt>
                <c:pt idx="2282">
                  <c:v>8.26</c:v>
                </c:pt>
                <c:pt idx="2283">
                  <c:v>8.11</c:v>
                </c:pt>
                <c:pt idx="2284">
                  <c:v>8.07</c:v>
                </c:pt>
                <c:pt idx="2285">
                  <c:v>7.9</c:v>
                </c:pt>
                <c:pt idx="2286">
                  <c:v>7.75</c:v>
                </c:pt>
                <c:pt idx="2287">
                  <c:v>7.7</c:v>
                </c:pt>
                <c:pt idx="2288">
                  <c:v>7.74</c:v>
                </c:pt>
                <c:pt idx="2289">
                  <c:v>8.0399999999999991</c:v>
                </c:pt>
                <c:pt idx="2290">
                  <c:v>7.84</c:v>
                </c:pt>
                <c:pt idx="2291">
                  <c:v>7.82</c:v>
                </c:pt>
                <c:pt idx="2292">
                  <c:v>7.79</c:v>
                </c:pt>
                <c:pt idx="2293">
                  <c:v>7.74</c:v>
                </c:pt>
                <c:pt idx="2294">
                  <c:v>7.72</c:v>
                </c:pt>
                <c:pt idx="2295">
                  <c:v>8.01</c:v>
                </c:pt>
                <c:pt idx="2296">
                  <c:v>8.1</c:v>
                </c:pt>
                <c:pt idx="2297">
                  <c:v>8.0399999999999991</c:v>
                </c:pt>
                <c:pt idx="2298">
                  <c:v>7.93</c:v>
                </c:pt>
                <c:pt idx="2299">
                  <c:v>8.0299999999999994</c:v>
                </c:pt>
                <c:pt idx="2300">
                  <c:v>7.86</c:v>
                </c:pt>
                <c:pt idx="2301">
                  <c:v>8.02</c:v>
                </c:pt>
                <c:pt idx="2302">
                  <c:v>7.89</c:v>
                </c:pt>
                <c:pt idx="2303">
                  <c:v>7.76</c:v>
                </c:pt>
                <c:pt idx="2304">
                  <c:v>7.61</c:v>
                </c:pt>
                <c:pt idx="2305">
                  <c:v>7.68</c:v>
                </c:pt>
                <c:pt idx="2306">
                  <c:v>7.47</c:v>
                </c:pt>
                <c:pt idx="2307">
                  <c:v>7.53</c:v>
                </c:pt>
                <c:pt idx="2308">
                  <c:v>7.5</c:v>
                </c:pt>
                <c:pt idx="2309">
                  <c:v>7.44</c:v>
                </c:pt>
                <c:pt idx="2310">
                  <c:v>7.45</c:v>
                </c:pt>
                <c:pt idx="2311">
                  <c:v>7.54</c:v>
                </c:pt>
                <c:pt idx="2312">
                  <c:v>7.75</c:v>
                </c:pt>
                <c:pt idx="2313">
                  <c:v>7.86</c:v>
                </c:pt>
                <c:pt idx="2314">
                  <c:v>8.1300000000000008</c:v>
                </c:pt>
                <c:pt idx="2315">
                  <c:v>8.34</c:v>
                </c:pt>
                <c:pt idx="2316">
                  <c:v>8.51</c:v>
                </c:pt>
                <c:pt idx="2317">
                  <c:v>8.49</c:v>
                </c:pt>
                <c:pt idx="2318">
                  <c:v>8.5299999999999994</c:v>
                </c:pt>
                <c:pt idx="2319">
                  <c:v>8.49</c:v>
                </c:pt>
                <c:pt idx="2320">
                  <c:v>8.11</c:v>
                </c:pt>
                <c:pt idx="2321">
                  <c:v>8.1300000000000008</c:v>
                </c:pt>
                <c:pt idx="2322">
                  <c:v>8.07</c:v>
                </c:pt>
                <c:pt idx="2323">
                  <c:v>8.08</c:v>
                </c:pt>
                <c:pt idx="2324">
                  <c:v>7.96</c:v>
                </c:pt>
                <c:pt idx="2325">
                  <c:v>8.08</c:v>
                </c:pt>
                <c:pt idx="2326">
                  <c:v>8.17</c:v>
                </c:pt>
                <c:pt idx="2327">
                  <c:v>8.1</c:v>
                </c:pt>
                <c:pt idx="2328">
                  <c:v>8.15</c:v>
                </c:pt>
                <c:pt idx="2329">
                  <c:v>8.09</c:v>
                </c:pt>
                <c:pt idx="2330">
                  <c:v>8.34</c:v>
                </c:pt>
                <c:pt idx="2331">
                  <c:v>8.4700000000000006</c:v>
                </c:pt>
                <c:pt idx="2332">
                  <c:v>8.7799999999999994</c:v>
                </c:pt>
                <c:pt idx="2333">
                  <c:v>9.09</c:v>
                </c:pt>
                <c:pt idx="2334">
                  <c:v>9.11</c:v>
                </c:pt>
                <c:pt idx="2335">
                  <c:v>9.3699999999999992</c:v>
                </c:pt>
                <c:pt idx="2336">
                  <c:v>9.82</c:v>
                </c:pt>
                <c:pt idx="2337">
                  <c:v>9.6199999999999992</c:v>
                </c:pt>
                <c:pt idx="2338">
                  <c:v>9.4700000000000006</c:v>
                </c:pt>
                <c:pt idx="2339">
                  <c:v>9.3800000000000008</c:v>
                </c:pt>
                <c:pt idx="2340">
                  <c:v>9.26</c:v>
                </c:pt>
                <c:pt idx="2341">
                  <c:v>9.65</c:v>
                </c:pt>
                <c:pt idx="2342">
                  <c:v>9.65</c:v>
                </c:pt>
                <c:pt idx="2343">
                  <c:v>9.33</c:v>
                </c:pt>
                <c:pt idx="2344">
                  <c:v>9.43</c:v>
                </c:pt>
                <c:pt idx="2345">
                  <c:v>9.16</c:v>
                </c:pt>
                <c:pt idx="2346">
                  <c:v>9.36</c:v>
                </c:pt>
                <c:pt idx="2347">
                  <c:v>9.49</c:v>
                </c:pt>
                <c:pt idx="2348">
                  <c:v>9.59</c:v>
                </c:pt>
                <c:pt idx="2349">
                  <c:v>9.85</c:v>
                </c:pt>
                <c:pt idx="2350">
                  <c:v>10.3</c:v>
                </c:pt>
                <c:pt idx="2351">
                  <c:v>10</c:v>
                </c:pt>
                <c:pt idx="2352">
                  <c:v>9.94</c:v>
                </c:pt>
                <c:pt idx="2353">
                  <c:v>9.91</c:v>
                </c:pt>
                <c:pt idx="2354">
                  <c:v>10.28</c:v>
                </c:pt>
                <c:pt idx="2355">
                  <c:v>10.119999999999999</c:v>
                </c:pt>
                <c:pt idx="2356">
                  <c:v>9.9600000000000009</c:v>
                </c:pt>
                <c:pt idx="2357">
                  <c:v>10.119999999999999</c:v>
                </c:pt>
                <c:pt idx="2358">
                  <c:v>10.210000000000001</c:v>
                </c:pt>
                <c:pt idx="2359">
                  <c:v>10.029999999999999</c:v>
                </c:pt>
                <c:pt idx="2360">
                  <c:v>10.55</c:v>
                </c:pt>
                <c:pt idx="2361">
                  <c:v>10.51</c:v>
                </c:pt>
                <c:pt idx="2362">
                  <c:v>10.4</c:v>
                </c:pt>
                <c:pt idx="2363">
                  <c:v>10.55</c:v>
                </c:pt>
                <c:pt idx="2364">
                  <c:v>10.77</c:v>
                </c:pt>
                <c:pt idx="2365">
                  <c:v>10.88</c:v>
                </c:pt>
                <c:pt idx="2366">
                  <c:v>11.05</c:v>
                </c:pt>
                <c:pt idx="2367">
                  <c:v>11.53</c:v>
                </c:pt>
                <c:pt idx="2368">
                  <c:v>11.57</c:v>
                </c:pt>
                <c:pt idx="2369">
                  <c:v>11.54</c:v>
                </c:pt>
                <c:pt idx="2370">
                  <c:v>11.89</c:v>
                </c:pt>
                <c:pt idx="2371">
                  <c:v>11.54</c:v>
                </c:pt>
                <c:pt idx="2372">
                  <c:v>11.49</c:v>
                </c:pt>
                <c:pt idx="2373">
                  <c:v>11.48</c:v>
                </c:pt>
                <c:pt idx="2374">
                  <c:v>11.37</c:v>
                </c:pt>
                <c:pt idx="2375">
                  <c:v>11.86</c:v>
                </c:pt>
                <c:pt idx="2376">
                  <c:v>13.02</c:v>
                </c:pt>
                <c:pt idx="2377">
                  <c:v>12.71</c:v>
                </c:pt>
                <c:pt idx="2378">
                  <c:v>12.98</c:v>
                </c:pt>
                <c:pt idx="2379">
                  <c:v>13.36</c:v>
                </c:pt>
                <c:pt idx="2380">
                  <c:v>14.13</c:v>
                </c:pt>
                <c:pt idx="2381">
                  <c:v>13.44</c:v>
                </c:pt>
                <c:pt idx="2382">
                  <c:v>13.73</c:v>
                </c:pt>
                <c:pt idx="2383">
                  <c:v>13.75</c:v>
                </c:pt>
                <c:pt idx="2384">
                  <c:v>13.52</c:v>
                </c:pt>
                <c:pt idx="2385">
                  <c:v>13.1</c:v>
                </c:pt>
                <c:pt idx="2386">
                  <c:v>13.45</c:v>
                </c:pt>
                <c:pt idx="2387">
                  <c:v>13.8</c:v>
                </c:pt>
                <c:pt idx="2388">
                  <c:v>13.85</c:v>
                </c:pt>
                <c:pt idx="2389">
                  <c:v>13.93</c:v>
                </c:pt>
                <c:pt idx="2390">
                  <c:v>14.13</c:v>
                </c:pt>
                <c:pt idx="2391">
                  <c:v>14.53</c:v>
                </c:pt>
                <c:pt idx="2392">
                  <c:v>14.61</c:v>
                </c:pt>
                <c:pt idx="2393">
                  <c:v>14.37</c:v>
                </c:pt>
                <c:pt idx="2394">
                  <c:v>14.53</c:v>
                </c:pt>
                <c:pt idx="2395">
                  <c:v>14.11</c:v>
                </c:pt>
                <c:pt idx="2396">
                  <c:v>13.7</c:v>
                </c:pt>
                <c:pt idx="2397">
                  <c:v>13.54</c:v>
                </c:pt>
                <c:pt idx="2398">
                  <c:v>13.89</c:v>
                </c:pt>
                <c:pt idx="2399">
                  <c:v>13.93</c:v>
                </c:pt>
                <c:pt idx="2400">
                  <c:v>14.18</c:v>
                </c:pt>
                <c:pt idx="2401">
                  <c:v>14.25</c:v>
                </c:pt>
                <c:pt idx="2402">
                  <c:v>14.27</c:v>
                </c:pt>
                <c:pt idx="2403">
                  <c:v>14.08</c:v>
                </c:pt>
                <c:pt idx="2404">
                  <c:v>13.75</c:v>
                </c:pt>
                <c:pt idx="2405">
                  <c:v>13.65</c:v>
                </c:pt>
                <c:pt idx="2406">
                  <c:v>13.71</c:v>
                </c:pt>
                <c:pt idx="2407">
                  <c:v>14.32</c:v>
                </c:pt>
                <c:pt idx="2408">
                  <c:v>14.3</c:v>
                </c:pt>
                <c:pt idx="2409">
                  <c:v>14.72</c:v>
                </c:pt>
                <c:pt idx="2410">
                  <c:v>15.33</c:v>
                </c:pt>
                <c:pt idx="2411">
                  <c:v>15.35</c:v>
                </c:pt>
                <c:pt idx="2412">
                  <c:v>15.37</c:v>
                </c:pt>
                <c:pt idx="2413">
                  <c:v>15.05</c:v>
                </c:pt>
                <c:pt idx="2414">
                  <c:v>15.92</c:v>
                </c:pt>
                <c:pt idx="2415">
                  <c:v>16.059999999999999</c:v>
                </c:pt>
                <c:pt idx="2416">
                  <c:v>16.05</c:v>
                </c:pt>
                <c:pt idx="2417">
                  <c:v>16.350000000000001</c:v>
                </c:pt>
                <c:pt idx="2418">
                  <c:v>16.75</c:v>
                </c:pt>
                <c:pt idx="2419">
                  <c:v>16.82</c:v>
                </c:pt>
                <c:pt idx="2420">
                  <c:v>17.12</c:v>
                </c:pt>
                <c:pt idx="2421">
                  <c:v>16.84</c:v>
                </c:pt>
                <c:pt idx="2422">
                  <c:v>17.14</c:v>
                </c:pt>
                <c:pt idx="2423">
                  <c:v>17.12</c:v>
                </c:pt>
                <c:pt idx="2424">
                  <c:v>16.670000000000002</c:v>
                </c:pt>
                <c:pt idx="2425">
                  <c:v>15.76</c:v>
                </c:pt>
                <c:pt idx="2426">
                  <c:v>16.149999999999999</c:v>
                </c:pt>
                <c:pt idx="2427">
                  <c:v>17.02</c:v>
                </c:pt>
                <c:pt idx="2428">
                  <c:v>16.71</c:v>
                </c:pt>
                <c:pt idx="2429">
                  <c:v>16.91</c:v>
                </c:pt>
                <c:pt idx="2430">
                  <c:v>17.010000000000002</c:v>
                </c:pt>
                <c:pt idx="2431">
                  <c:v>16.84</c:v>
                </c:pt>
                <c:pt idx="2432">
                  <c:v>16.600000000000001</c:v>
                </c:pt>
                <c:pt idx="2433">
                  <c:v>16.25</c:v>
                </c:pt>
                <c:pt idx="2434">
                  <c:v>16.41</c:v>
                </c:pt>
                <c:pt idx="2435">
                  <c:v>15.98</c:v>
                </c:pt>
                <c:pt idx="2436">
                  <c:v>15.56</c:v>
                </c:pt>
                <c:pt idx="2437">
                  <c:v>15.63</c:v>
                </c:pt>
                <c:pt idx="2438">
                  <c:v>15.24</c:v>
                </c:pt>
                <c:pt idx="2439">
                  <c:v>15.47</c:v>
                </c:pt>
                <c:pt idx="2440">
                  <c:v>15.81</c:v>
                </c:pt>
                <c:pt idx="2441">
                  <c:v>16.11</c:v>
                </c:pt>
                <c:pt idx="2442">
                  <c:v>16.04</c:v>
                </c:pt>
                <c:pt idx="2443">
                  <c:v>16.05</c:v>
                </c:pt>
                <c:pt idx="2444">
                  <c:v>16.28</c:v>
                </c:pt>
                <c:pt idx="2445">
                  <c:v>16.02</c:v>
                </c:pt>
                <c:pt idx="2446">
                  <c:v>16</c:v>
                </c:pt>
                <c:pt idx="2447">
                  <c:v>16.11</c:v>
                </c:pt>
                <c:pt idx="2448">
                  <c:v>16.14</c:v>
                </c:pt>
                <c:pt idx="2449">
                  <c:v>16.559999999999999</c:v>
                </c:pt>
                <c:pt idx="2450">
                  <c:v>16.739999999999998</c:v>
                </c:pt>
                <c:pt idx="2451">
                  <c:v>16.77</c:v>
                </c:pt>
                <c:pt idx="2452">
                  <c:v>17.07</c:v>
                </c:pt>
                <c:pt idx="2453">
                  <c:v>17.149999999999999</c:v>
                </c:pt>
                <c:pt idx="2454">
                  <c:v>17.420000000000002</c:v>
                </c:pt>
                <c:pt idx="2455">
                  <c:v>17.190000000000001</c:v>
                </c:pt>
                <c:pt idx="2456">
                  <c:v>17.16</c:v>
                </c:pt>
                <c:pt idx="2457">
                  <c:v>17.05</c:v>
                </c:pt>
                <c:pt idx="2458">
                  <c:v>17.2</c:v>
                </c:pt>
                <c:pt idx="2459">
                  <c:v>17.53</c:v>
                </c:pt>
                <c:pt idx="2460">
                  <c:v>17.98</c:v>
                </c:pt>
                <c:pt idx="2461">
                  <c:v>18.18</c:v>
                </c:pt>
                <c:pt idx="2462">
                  <c:v>18.510000000000002</c:v>
                </c:pt>
                <c:pt idx="2463">
                  <c:v>18.38</c:v>
                </c:pt>
                <c:pt idx="2464">
                  <c:v>18.649999999999999</c:v>
                </c:pt>
                <c:pt idx="2465">
                  <c:v>18.600000000000001</c:v>
                </c:pt>
                <c:pt idx="2466">
                  <c:v>18.46</c:v>
                </c:pt>
                <c:pt idx="2467">
                  <c:v>18.39</c:v>
                </c:pt>
                <c:pt idx="2468">
                  <c:v>18.739999999999998</c:v>
                </c:pt>
                <c:pt idx="2469">
                  <c:v>19.09</c:v>
                </c:pt>
                <c:pt idx="2470">
                  <c:v>18.93</c:v>
                </c:pt>
                <c:pt idx="2471">
                  <c:v>18.96</c:v>
                </c:pt>
                <c:pt idx="2472">
                  <c:v>18.86</c:v>
                </c:pt>
                <c:pt idx="2473">
                  <c:v>18.8</c:v>
                </c:pt>
                <c:pt idx="2474">
                  <c:v>18.66</c:v>
                </c:pt>
                <c:pt idx="2475">
                  <c:v>18.86</c:v>
                </c:pt>
                <c:pt idx="2476">
                  <c:v>19.149999999999999</c:v>
                </c:pt>
                <c:pt idx="2477">
                  <c:v>19.34</c:v>
                </c:pt>
                <c:pt idx="2478">
                  <c:v>19.420000000000002</c:v>
                </c:pt>
                <c:pt idx="2479">
                  <c:v>19.38</c:v>
                </c:pt>
                <c:pt idx="2480">
                  <c:v>19.28</c:v>
                </c:pt>
                <c:pt idx="2481">
                  <c:v>19.440000000000001</c:v>
                </c:pt>
                <c:pt idx="2482">
                  <c:v>19.809999999999999</c:v>
                </c:pt>
                <c:pt idx="2483">
                  <c:v>20.67</c:v>
                </c:pt>
                <c:pt idx="2484">
                  <c:v>21.18</c:v>
                </c:pt>
                <c:pt idx="2485">
                  <c:v>21.82</c:v>
                </c:pt>
                <c:pt idx="2486">
                  <c:v>22.18</c:v>
                </c:pt>
                <c:pt idx="2487">
                  <c:v>22.82</c:v>
                </c:pt>
                <c:pt idx="2488">
                  <c:v>22.23</c:v>
                </c:pt>
                <c:pt idx="2489">
                  <c:v>22.56</c:v>
                </c:pt>
                <c:pt idx="2490">
                  <c:v>22.63</c:v>
                </c:pt>
                <c:pt idx="2491">
                  <c:v>22.52</c:v>
                </c:pt>
                <c:pt idx="2492">
                  <c:v>21.59</c:v>
                </c:pt>
                <c:pt idx="2493">
                  <c:v>21.55</c:v>
                </c:pt>
                <c:pt idx="2494">
                  <c:v>21.74</c:v>
                </c:pt>
                <c:pt idx="2495">
                  <c:v>22.85</c:v>
                </c:pt>
                <c:pt idx="2496">
                  <c:v>24.61</c:v>
                </c:pt>
                <c:pt idx="2497">
                  <c:v>26.69</c:v>
                </c:pt>
                <c:pt idx="2498">
                  <c:v>25.71</c:v>
                </c:pt>
                <c:pt idx="2499">
                  <c:v>24.47</c:v>
                </c:pt>
                <c:pt idx="2500">
                  <c:v>20.399999999999999</c:v>
                </c:pt>
                <c:pt idx="2501">
                  <c:v>21.53</c:v>
                </c:pt>
                <c:pt idx="2502">
                  <c:v>22.57</c:v>
                </c:pt>
                <c:pt idx="2503">
                  <c:v>21.96</c:v>
                </c:pt>
                <c:pt idx="2504">
                  <c:v>23.22</c:v>
                </c:pt>
                <c:pt idx="2505">
                  <c:v>23.85</c:v>
                </c:pt>
                <c:pt idx="2506">
                  <c:v>24.01</c:v>
                </c:pt>
                <c:pt idx="2507">
                  <c:v>24.4</c:v>
                </c:pt>
                <c:pt idx="2508">
                  <c:v>23.38</c:v>
                </c:pt>
                <c:pt idx="2509">
                  <c:v>22.46</c:v>
                </c:pt>
                <c:pt idx="2510">
                  <c:v>23.04</c:v>
                </c:pt>
                <c:pt idx="2511">
                  <c:v>23.63</c:v>
                </c:pt>
                <c:pt idx="2512">
                  <c:v>23.91</c:v>
                </c:pt>
                <c:pt idx="2513">
                  <c:v>23.64</c:v>
                </c:pt>
                <c:pt idx="2514">
                  <c:v>23.84</c:v>
                </c:pt>
                <c:pt idx="2515">
                  <c:v>24.06</c:v>
                </c:pt>
                <c:pt idx="2516">
                  <c:v>24.97</c:v>
                </c:pt>
                <c:pt idx="2517">
                  <c:v>25.14</c:v>
                </c:pt>
                <c:pt idx="2518">
                  <c:v>23.99</c:v>
                </c:pt>
                <c:pt idx="2519">
                  <c:v>22.3</c:v>
                </c:pt>
                <c:pt idx="2520">
                  <c:v>22.48</c:v>
                </c:pt>
                <c:pt idx="2521">
                  <c:v>23.03</c:v>
                </c:pt>
                <c:pt idx="2522">
                  <c:v>20.77</c:v>
                </c:pt>
                <c:pt idx="2523">
                  <c:v>21.34</c:v>
                </c:pt>
                <c:pt idx="2524">
                  <c:v>21.13</c:v>
                </c:pt>
                <c:pt idx="2525">
                  <c:v>21.68</c:v>
                </c:pt>
                <c:pt idx="2526">
                  <c:v>21.64</c:v>
                </c:pt>
                <c:pt idx="2527">
                  <c:v>20.92</c:v>
                </c:pt>
                <c:pt idx="2528">
                  <c:v>20.95</c:v>
                </c:pt>
                <c:pt idx="2529">
                  <c:v>21.21</c:v>
                </c:pt>
                <c:pt idx="2530">
                  <c:v>20.63</c:v>
                </c:pt>
                <c:pt idx="2531">
                  <c:v>19.79</c:v>
                </c:pt>
                <c:pt idx="2532">
                  <c:v>18.11</c:v>
                </c:pt>
                <c:pt idx="2533">
                  <c:v>17.37</c:v>
                </c:pt>
                <c:pt idx="2534">
                  <c:v>17.79</c:v>
                </c:pt>
                <c:pt idx="2535">
                  <c:v>16.940000000000001</c:v>
                </c:pt>
                <c:pt idx="2536">
                  <c:v>18.440000000000001</c:v>
                </c:pt>
                <c:pt idx="2537">
                  <c:v>18.600000000000001</c:v>
                </c:pt>
                <c:pt idx="2538">
                  <c:v>19.010000000000002</c:v>
                </c:pt>
                <c:pt idx="2539">
                  <c:v>20.09</c:v>
                </c:pt>
                <c:pt idx="2540">
                  <c:v>21.07</c:v>
                </c:pt>
                <c:pt idx="2541">
                  <c:v>20.97</c:v>
                </c:pt>
                <c:pt idx="2542">
                  <c:v>22.07</c:v>
                </c:pt>
                <c:pt idx="2543">
                  <c:v>21.68</c:v>
                </c:pt>
                <c:pt idx="2544">
                  <c:v>21.28</c:v>
                </c:pt>
                <c:pt idx="2545">
                  <c:v>20.6</c:v>
                </c:pt>
                <c:pt idx="2546">
                  <c:v>20.7</c:v>
                </c:pt>
                <c:pt idx="2547">
                  <c:v>20.47</c:v>
                </c:pt>
                <c:pt idx="2548">
                  <c:v>21.03</c:v>
                </c:pt>
                <c:pt idx="2549">
                  <c:v>22.13</c:v>
                </c:pt>
                <c:pt idx="2550">
                  <c:v>22.56</c:v>
                </c:pt>
                <c:pt idx="2551">
                  <c:v>21.82</c:v>
                </c:pt>
                <c:pt idx="2552">
                  <c:v>21.44</c:v>
                </c:pt>
                <c:pt idx="2553">
                  <c:v>21.24</c:v>
                </c:pt>
                <c:pt idx="2554">
                  <c:v>20.92</c:v>
                </c:pt>
                <c:pt idx="2555">
                  <c:v>21.6</c:v>
                </c:pt>
                <c:pt idx="2556">
                  <c:v>22.07</c:v>
                </c:pt>
                <c:pt idx="2557">
                  <c:v>22.22</c:v>
                </c:pt>
                <c:pt idx="2558">
                  <c:v>22.35</c:v>
                </c:pt>
                <c:pt idx="2559">
                  <c:v>21.28</c:v>
                </c:pt>
                <c:pt idx="2560">
                  <c:v>21.61</c:v>
                </c:pt>
                <c:pt idx="2561">
                  <c:v>21.9</c:v>
                </c:pt>
                <c:pt idx="2562">
                  <c:v>22.48</c:v>
                </c:pt>
                <c:pt idx="2563">
                  <c:v>21.78</c:v>
                </c:pt>
                <c:pt idx="2564">
                  <c:v>23.1</c:v>
                </c:pt>
                <c:pt idx="2565">
                  <c:v>23.94</c:v>
                </c:pt>
                <c:pt idx="2566">
                  <c:v>25.02</c:v>
                </c:pt>
                <c:pt idx="2567">
                  <c:v>25.93</c:v>
                </c:pt>
                <c:pt idx="2568">
                  <c:v>25.66</c:v>
                </c:pt>
                <c:pt idx="2569">
                  <c:v>25.9</c:v>
                </c:pt>
                <c:pt idx="2570">
                  <c:v>25.78</c:v>
                </c:pt>
                <c:pt idx="2571">
                  <c:v>26.22</c:v>
                </c:pt>
                <c:pt idx="2572">
                  <c:v>26.5</c:v>
                </c:pt>
                <c:pt idx="2573">
                  <c:v>26.32</c:v>
                </c:pt>
                <c:pt idx="2574">
                  <c:v>26.26</c:v>
                </c:pt>
                <c:pt idx="2575">
                  <c:v>26.3</c:v>
                </c:pt>
                <c:pt idx="2576">
                  <c:v>26.57</c:v>
                </c:pt>
                <c:pt idx="2577">
                  <c:v>24.52</c:v>
                </c:pt>
                <c:pt idx="2578">
                  <c:v>24.9</c:v>
                </c:pt>
                <c:pt idx="2579">
                  <c:v>23.44</c:v>
                </c:pt>
                <c:pt idx="2580">
                  <c:v>24</c:v>
                </c:pt>
                <c:pt idx="2581">
                  <c:v>23.16</c:v>
                </c:pt>
                <c:pt idx="2582">
                  <c:v>23.22</c:v>
                </c:pt>
                <c:pt idx="2583">
                  <c:v>23.81</c:v>
                </c:pt>
                <c:pt idx="2584">
                  <c:v>23.63</c:v>
                </c:pt>
                <c:pt idx="2585">
                  <c:v>23.69</c:v>
                </c:pt>
                <c:pt idx="2586">
                  <c:v>24.49</c:v>
                </c:pt>
                <c:pt idx="2587">
                  <c:v>24.72</c:v>
                </c:pt>
                <c:pt idx="2588">
                  <c:v>25.95</c:v>
                </c:pt>
                <c:pt idx="2589">
                  <c:v>25.54</c:v>
                </c:pt>
                <c:pt idx="2590">
                  <c:v>26.25</c:v>
                </c:pt>
                <c:pt idx="2591">
                  <c:v>25.78</c:v>
                </c:pt>
                <c:pt idx="2592">
                  <c:v>25.17</c:v>
                </c:pt>
                <c:pt idx="2593">
                  <c:v>25.01</c:v>
                </c:pt>
                <c:pt idx="2594">
                  <c:v>23.84</c:v>
                </c:pt>
                <c:pt idx="2595">
                  <c:v>24.44</c:v>
                </c:pt>
                <c:pt idx="2596">
                  <c:v>24.08</c:v>
                </c:pt>
                <c:pt idx="2597">
                  <c:v>23.27</c:v>
                </c:pt>
                <c:pt idx="2598">
                  <c:v>22.92</c:v>
                </c:pt>
                <c:pt idx="2599">
                  <c:v>24</c:v>
                </c:pt>
                <c:pt idx="2600">
                  <c:v>24.12</c:v>
                </c:pt>
                <c:pt idx="2601">
                  <c:v>24.64</c:v>
                </c:pt>
                <c:pt idx="2602">
                  <c:v>24.42</c:v>
                </c:pt>
                <c:pt idx="2603">
                  <c:v>23.31</c:v>
                </c:pt>
                <c:pt idx="2604">
                  <c:v>23.33</c:v>
                </c:pt>
                <c:pt idx="2605">
                  <c:v>21.64</c:v>
                </c:pt>
                <c:pt idx="2606">
                  <c:v>21.87</c:v>
                </c:pt>
                <c:pt idx="2607">
                  <c:v>20.73</c:v>
                </c:pt>
                <c:pt idx="2608">
                  <c:v>21.39</c:v>
                </c:pt>
                <c:pt idx="2609">
                  <c:v>20.97</c:v>
                </c:pt>
                <c:pt idx="2610">
                  <c:v>21.18</c:v>
                </c:pt>
                <c:pt idx="2611">
                  <c:v>21.41</c:v>
                </c:pt>
                <c:pt idx="2612">
                  <c:v>19.690000000000001</c:v>
                </c:pt>
                <c:pt idx="2613">
                  <c:v>19.78</c:v>
                </c:pt>
                <c:pt idx="2614">
                  <c:v>20.05</c:v>
                </c:pt>
                <c:pt idx="2615">
                  <c:v>20.47</c:v>
                </c:pt>
                <c:pt idx="2616">
                  <c:v>22.09</c:v>
                </c:pt>
                <c:pt idx="2617">
                  <c:v>22.52</c:v>
                </c:pt>
                <c:pt idx="2618">
                  <c:v>23.12</c:v>
                </c:pt>
                <c:pt idx="2619">
                  <c:v>23.99</c:v>
                </c:pt>
                <c:pt idx="2620">
                  <c:v>23.81</c:v>
                </c:pt>
                <c:pt idx="2621">
                  <c:v>23.02</c:v>
                </c:pt>
                <c:pt idx="2622">
                  <c:v>24.18</c:v>
                </c:pt>
                <c:pt idx="2623">
                  <c:v>23.94</c:v>
                </c:pt>
                <c:pt idx="2624">
                  <c:v>23.2</c:v>
                </c:pt>
                <c:pt idx="2625">
                  <c:v>23.21</c:v>
                </c:pt>
                <c:pt idx="2626">
                  <c:v>23.13</c:v>
                </c:pt>
                <c:pt idx="2627">
                  <c:v>23.61</c:v>
                </c:pt>
                <c:pt idx="2628">
                  <c:v>23.33</c:v>
                </c:pt>
                <c:pt idx="2629">
                  <c:v>22.66</c:v>
                </c:pt>
                <c:pt idx="2630">
                  <c:v>21.95</c:v>
                </c:pt>
                <c:pt idx="2631">
                  <c:v>22.47</c:v>
                </c:pt>
                <c:pt idx="2632">
                  <c:v>21.75</c:v>
                </c:pt>
                <c:pt idx="2633">
                  <c:v>21.46</c:v>
                </c:pt>
                <c:pt idx="2634">
                  <c:v>21.7</c:v>
                </c:pt>
                <c:pt idx="2635">
                  <c:v>22.32</c:v>
                </c:pt>
                <c:pt idx="2636">
                  <c:v>22.62</c:v>
                </c:pt>
                <c:pt idx="2637">
                  <c:v>23.03</c:v>
                </c:pt>
                <c:pt idx="2638">
                  <c:v>22.3</c:v>
                </c:pt>
                <c:pt idx="2639">
                  <c:v>22.66</c:v>
                </c:pt>
                <c:pt idx="2640">
                  <c:v>22.74</c:v>
                </c:pt>
                <c:pt idx="2641">
                  <c:v>23.93</c:v>
                </c:pt>
                <c:pt idx="2642">
                  <c:v>25.19</c:v>
                </c:pt>
                <c:pt idx="2643">
                  <c:v>25.36</c:v>
                </c:pt>
                <c:pt idx="2644">
                  <c:v>25.05</c:v>
                </c:pt>
                <c:pt idx="2645">
                  <c:v>26.29</c:v>
                </c:pt>
                <c:pt idx="2646">
                  <c:v>26.89</c:v>
                </c:pt>
                <c:pt idx="2647">
                  <c:v>28.09</c:v>
                </c:pt>
                <c:pt idx="2648">
                  <c:v>27.32</c:v>
                </c:pt>
                <c:pt idx="2649">
                  <c:v>27.55</c:v>
                </c:pt>
                <c:pt idx="2650">
                  <c:v>27.75</c:v>
                </c:pt>
                <c:pt idx="2651">
                  <c:v>28.21</c:v>
                </c:pt>
                <c:pt idx="2652">
                  <c:v>27.63</c:v>
                </c:pt>
                <c:pt idx="2653">
                  <c:v>28.29</c:v>
                </c:pt>
                <c:pt idx="2654">
                  <c:v>28.14</c:v>
                </c:pt>
                <c:pt idx="2655">
                  <c:v>28.02</c:v>
                </c:pt>
                <c:pt idx="2656">
                  <c:v>26.57</c:v>
                </c:pt>
                <c:pt idx="2657">
                  <c:v>27.06</c:v>
                </c:pt>
                <c:pt idx="2658">
                  <c:v>26.95</c:v>
                </c:pt>
                <c:pt idx="2659">
                  <c:v>26.42</c:v>
                </c:pt>
                <c:pt idx="2660">
                  <c:v>25.33</c:v>
                </c:pt>
                <c:pt idx="2661">
                  <c:v>25.83</c:v>
                </c:pt>
                <c:pt idx="2662">
                  <c:v>25.98</c:v>
                </c:pt>
                <c:pt idx="2663">
                  <c:v>27.03</c:v>
                </c:pt>
                <c:pt idx="2664">
                  <c:v>27.54</c:v>
                </c:pt>
                <c:pt idx="2665">
                  <c:v>27.12</c:v>
                </c:pt>
                <c:pt idx="2666">
                  <c:v>26.19</c:v>
                </c:pt>
                <c:pt idx="2667">
                  <c:v>25.6</c:v>
                </c:pt>
                <c:pt idx="2668">
                  <c:v>26.44</c:v>
                </c:pt>
                <c:pt idx="2669">
                  <c:v>26.53</c:v>
                </c:pt>
                <c:pt idx="2670">
                  <c:v>26.13</c:v>
                </c:pt>
                <c:pt idx="2671">
                  <c:v>25.54</c:v>
                </c:pt>
                <c:pt idx="2672">
                  <c:v>25.75</c:v>
                </c:pt>
                <c:pt idx="2673">
                  <c:v>25.94</c:v>
                </c:pt>
                <c:pt idx="2674">
                  <c:v>26.93</c:v>
                </c:pt>
                <c:pt idx="2675">
                  <c:v>26.62</c:v>
                </c:pt>
                <c:pt idx="2676">
                  <c:v>26.03</c:v>
                </c:pt>
                <c:pt idx="2677">
                  <c:v>26.15</c:v>
                </c:pt>
                <c:pt idx="2678">
                  <c:v>26.05</c:v>
                </c:pt>
                <c:pt idx="2679">
                  <c:v>26.1</c:v>
                </c:pt>
                <c:pt idx="2680">
                  <c:v>25.87</c:v>
                </c:pt>
                <c:pt idx="2681">
                  <c:v>25.02</c:v>
                </c:pt>
                <c:pt idx="2682">
                  <c:v>24.33</c:v>
                </c:pt>
                <c:pt idx="2683">
                  <c:v>25.16</c:v>
                </c:pt>
                <c:pt idx="2684">
                  <c:v>24.86</c:v>
                </c:pt>
                <c:pt idx="2685">
                  <c:v>24.65</c:v>
                </c:pt>
                <c:pt idx="2686">
                  <c:v>25.22</c:v>
                </c:pt>
                <c:pt idx="2687">
                  <c:v>25.92</c:v>
                </c:pt>
                <c:pt idx="2688">
                  <c:v>25.67</c:v>
                </c:pt>
                <c:pt idx="2689">
                  <c:v>25.48</c:v>
                </c:pt>
                <c:pt idx="2690">
                  <c:v>25.63</c:v>
                </c:pt>
                <c:pt idx="2691">
                  <c:v>25.73</c:v>
                </c:pt>
                <c:pt idx="2692">
                  <c:v>25.72</c:v>
                </c:pt>
                <c:pt idx="2693">
                  <c:v>25.82</c:v>
                </c:pt>
                <c:pt idx="2694">
                  <c:v>25.67</c:v>
                </c:pt>
                <c:pt idx="2695">
                  <c:v>25.81</c:v>
                </c:pt>
                <c:pt idx="2696">
                  <c:v>26.03</c:v>
                </c:pt>
                <c:pt idx="2697">
                  <c:v>27.13</c:v>
                </c:pt>
                <c:pt idx="2698">
                  <c:v>27.21</c:v>
                </c:pt>
                <c:pt idx="2699">
                  <c:v>28.2</c:v>
                </c:pt>
                <c:pt idx="2700">
                  <c:v>27.7</c:v>
                </c:pt>
                <c:pt idx="2701">
                  <c:v>27.05</c:v>
                </c:pt>
                <c:pt idx="2702">
                  <c:v>27.72</c:v>
                </c:pt>
                <c:pt idx="2703">
                  <c:v>27.53</c:v>
                </c:pt>
                <c:pt idx="2704">
                  <c:v>27.33</c:v>
                </c:pt>
                <c:pt idx="2705">
                  <c:v>26.84</c:v>
                </c:pt>
                <c:pt idx="2706">
                  <c:v>27.21</c:v>
                </c:pt>
                <c:pt idx="2707">
                  <c:v>27.67</c:v>
                </c:pt>
                <c:pt idx="2708">
                  <c:v>27.42</c:v>
                </c:pt>
                <c:pt idx="2709">
                  <c:v>29.13</c:v>
                </c:pt>
                <c:pt idx="2710">
                  <c:v>29.19</c:v>
                </c:pt>
                <c:pt idx="2711">
                  <c:v>29.71</c:v>
                </c:pt>
                <c:pt idx="2712">
                  <c:v>29.99</c:v>
                </c:pt>
                <c:pt idx="2713">
                  <c:v>29.42</c:v>
                </c:pt>
                <c:pt idx="2714">
                  <c:v>29.42</c:v>
                </c:pt>
                <c:pt idx="2715">
                  <c:v>28.71</c:v>
                </c:pt>
                <c:pt idx="2716">
                  <c:v>29.85</c:v>
                </c:pt>
                <c:pt idx="2717">
                  <c:v>29.95</c:v>
                </c:pt>
                <c:pt idx="2718">
                  <c:v>30.76</c:v>
                </c:pt>
                <c:pt idx="2719">
                  <c:v>30.13</c:v>
                </c:pt>
                <c:pt idx="2720">
                  <c:v>29.94</c:v>
                </c:pt>
                <c:pt idx="2721">
                  <c:v>29.2</c:v>
                </c:pt>
                <c:pt idx="2722">
                  <c:v>29.3</c:v>
                </c:pt>
                <c:pt idx="2723">
                  <c:v>28.76</c:v>
                </c:pt>
                <c:pt idx="2724">
                  <c:v>28.84</c:v>
                </c:pt>
                <c:pt idx="2725">
                  <c:v>30.29</c:v>
                </c:pt>
                <c:pt idx="2726">
                  <c:v>30.08</c:v>
                </c:pt>
                <c:pt idx="2727">
                  <c:v>29.51</c:v>
                </c:pt>
                <c:pt idx="2728">
                  <c:v>29.19</c:v>
                </c:pt>
                <c:pt idx="2729">
                  <c:v>29.04</c:v>
                </c:pt>
                <c:pt idx="2730">
                  <c:v>29.28</c:v>
                </c:pt>
                <c:pt idx="2731">
                  <c:v>28.87</c:v>
                </c:pt>
                <c:pt idx="2732">
                  <c:v>27.43</c:v>
                </c:pt>
                <c:pt idx="2733">
                  <c:v>27.83</c:v>
                </c:pt>
                <c:pt idx="2734">
                  <c:v>27.65</c:v>
                </c:pt>
                <c:pt idx="2735">
                  <c:v>26.72</c:v>
                </c:pt>
                <c:pt idx="2736">
                  <c:v>26.67</c:v>
                </c:pt>
                <c:pt idx="2737">
                  <c:v>27.28</c:v>
                </c:pt>
                <c:pt idx="2738">
                  <c:v>26.97</c:v>
                </c:pt>
                <c:pt idx="2739">
                  <c:v>26.72</c:v>
                </c:pt>
                <c:pt idx="2740">
                  <c:v>26.36</c:v>
                </c:pt>
                <c:pt idx="2741">
                  <c:v>25.79</c:v>
                </c:pt>
                <c:pt idx="2742">
                  <c:v>26.52</c:v>
                </c:pt>
                <c:pt idx="2743">
                  <c:v>26.08</c:v>
                </c:pt>
                <c:pt idx="2744">
                  <c:v>26.66</c:v>
                </c:pt>
                <c:pt idx="2745">
                  <c:v>27.12</c:v>
                </c:pt>
                <c:pt idx="2746">
                  <c:v>26.95</c:v>
                </c:pt>
                <c:pt idx="2747">
                  <c:v>25.8</c:v>
                </c:pt>
                <c:pt idx="2748">
                  <c:v>25.83</c:v>
                </c:pt>
                <c:pt idx="2749">
                  <c:v>26.1</c:v>
                </c:pt>
                <c:pt idx="2750">
                  <c:v>26.11</c:v>
                </c:pt>
                <c:pt idx="2751">
                  <c:v>25.67</c:v>
                </c:pt>
                <c:pt idx="2752">
                  <c:v>25.6</c:v>
                </c:pt>
                <c:pt idx="2753">
                  <c:v>27.31</c:v>
                </c:pt>
                <c:pt idx="2754">
                  <c:v>26.88</c:v>
                </c:pt>
                <c:pt idx="2755">
                  <c:v>27.04</c:v>
                </c:pt>
                <c:pt idx="2756">
                  <c:v>27</c:v>
                </c:pt>
                <c:pt idx="2757">
                  <c:v>27.68</c:v>
                </c:pt>
                <c:pt idx="2758">
                  <c:v>26.85</c:v>
                </c:pt>
                <c:pt idx="2759">
                  <c:v>26.07</c:v>
                </c:pt>
                <c:pt idx="2760">
                  <c:v>26.58</c:v>
                </c:pt>
                <c:pt idx="2761">
                  <c:v>27.18</c:v>
                </c:pt>
                <c:pt idx="2762">
                  <c:v>26.43</c:v>
                </c:pt>
                <c:pt idx="2763">
                  <c:v>26.17</c:v>
                </c:pt>
                <c:pt idx="2764">
                  <c:v>25.86</c:v>
                </c:pt>
                <c:pt idx="2765">
                  <c:v>26.29</c:v>
                </c:pt>
                <c:pt idx="2766">
                  <c:v>25.94</c:v>
                </c:pt>
                <c:pt idx="2767">
                  <c:v>25.36</c:v>
                </c:pt>
                <c:pt idx="2768">
                  <c:v>25.65</c:v>
                </c:pt>
                <c:pt idx="2769">
                  <c:v>24.8</c:v>
                </c:pt>
                <c:pt idx="2770">
                  <c:v>23.8</c:v>
                </c:pt>
                <c:pt idx="2771">
                  <c:v>23.53</c:v>
                </c:pt>
                <c:pt idx="2772">
                  <c:v>23.98</c:v>
                </c:pt>
                <c:pt idx="2773">
                  <c:v>23.12</c:v>
                </c:pt>
                <c:pt idx="2774">
                  <c:v>23.21</c:v>
                </c:pt>
                <c:pt idx="2775">
                  <c:v>23.8</c:v>
                </c:pt>
                <c:pt idx="2776">
                  <c:v>24.98</c:v>
                </c:pt>
                <c:pt idx="2777">
                  <c:v>24.69</c:v>
                </c:pt>
                <c:pt idx="2778">
                  <c:v>26.27</c:v>
                </c:pt>
                <c:pt idx="2779">
                  <c:v>26.86</c:v>
                </c:pt>
                <c:pt idx="2780">
                  <c:v>26.62</c:v>
                </c:pt>
                <c:pt idx="2781">
                  <c:v>26.43</c:v>
                </c:pt>
                <c:pt idx="2782">
                  <c:v>26.46</c:v>
                </c:pt>
                <c:pt idx="2783">
                  <c:v>26.17</c:v>
                </c:pt>
                <c:pt idx="2784">
                  <c:v>25.25</c:v>
                </c:pt>
                <c:pt idx="2785">
                  <c:v>25.94</c:v>
                </c:pt>
                <c:pt idx="2786">
                  <c:v>25.46</c:v>
                </c:pt>
                <c:pt idx="2787">
                  <c:v>25.59</c:v>
                </c:pt>
                <c:pt idx="2788">
                  <c:v>25.91</c:v>
                </c:pt>
                <c:pt idx="2789">
                  <c:v>26.43</c:v>
                </c:pt>
                <c:pt idx="2790">
                  <c:v>26.03</c:v>
                </c:pt>
                <c:pt idx="2791">
                  <c:v>25.7</c:v>
                </c:pt>
                <c:pt idx="2792">
                  <c:v>26.03</c:v>
                </c:pt>
                <c:pt idx="2793">
                  <c:v>25.91</c:v>
                </c:pt>
                <c:pt idx="2794">
                  <c:v>25.19</c:v>
                </c:pt>
                <c:pt idx="2795">
                  <c:v>25.33</c:v>
                </c:pt>
                <c:pt idx="2796">
                  <c:v>25.23</c:v>
                </c:pt>
                <c:pt idx="2797">
                  <c:v>25.31</c:v>
                </c:pt>
                <c:pt idx="2798">
                  <c:v>24.49</c:v>
                </c:pt>
                <c:pt idx="2799">
                  <c:v>24.76</c:v>
                </c:pt>
                <c:pt idx="2800">
                  <c:v>24.33</c:v>
                </c:pt>
                <c:pt idx="2801">
                  <c:v>24.23</c:v>
                </c:pt>
                <c:pt idx="2802">
                  <c:v>23.79</c:v>
                </c:pt>
                <c:pt idx="2803">
                  <c:v>23.83</c:v>
                </c:pt>
                <c:pt idx="2804">
                  <c:v>24.41</c:v>
                </c:pt>
                <c:pt idx="2805">
                  <c:v>24.32</c:v>
                </c:pt>
                <c:pt idx="2806">
                  <c:v>24.97</c:v>
                </c:pt>
                <c:pt idx="2807">
                  <c:v>24.83</c:v>
                </c:pt>
                <c:pt idx="2808">
                  <c:v>24.78</c:v>
                </c:pt>
                <c:pt idx="2809">
                  <c:v>25.51</c:v>
                </c:pt>
                <c:pt idx="2810">
                  <c:v>25.4</c:v>
                </c:pt>
                <c:pt idx="2811">
                  <c:v>25.61</c:v>
                </c:pt>
                <c:pt idx="2812">
                  <c:v>24.72</c:v>
                </c:pt>
                <c:pt idx="2813">
                  <c:v>24.4</c:v>
                </c:pt>
                <c:pt idx="2814">
                  <c:v>25.14</c:v>
                </c:pt>
                <c:pt idx="2815">
                  <c:v>25.09</c:v>
                </c:pt>
                <c:pt idx="2816">
                  <c:v>25.34</c:v>
                </c:pt>
                <c:pt idx="2817">
                  <c:v>25.53</c:v>
                </c:pt>
                <c:pt idx="2818">
                  <c:v>25.34</c:v>
                </c:pt>
                <c:pt idx="2819">
                  <c:v>24.86</c:v>
                </c:pt>
                <c:pt idx="2820">
                  <c:v>25.46</c:v>
                </c:pt>
                <c:pt idx="2821">
                  <c:v>24.38</c:v>
                </c:pt>
                <c:pt idx="2822">
                  <c:v>25.2</c:v>
                </c:pt>
                <c:pt idx="2823">
                  <c:v>26.29</c:v>
                </c:pt>
                <c:pt idx="2824">
                  <c:v>26.81</c:v>
                </c:pt>
                <c:pt idx="2825">
                  <c:v>27.06</c:v>
                </c:pt>
                <c:pt idx="2826">
                  <c:v>26.89</c:v>
                </c:pt>
                <c:pt idx="2827">
                  <c:v>26.76</c:v>
                </c:pt>
                <c:pt idx="2828">
                  <c:v>26.3</c:v>
                </c:pt>
                <c:pt idx="2829">
                  <c:v>26.3</c:v>
                </c:pt>
                <c:pt idx="2830">
                  <c:v>26.93</c:v>
                </c:pt>
                <c:pt idx="2831">
                  <c:v>25.31</c:v>
                </c:pt>
                <c:pt idx="2832">
                  <c:v>24.86</c:v>
                </c:pt>
                <c:pt idx="2833">
                  <c:v>24.58</c:v>
                </c:pt>
                <c:pt idx="2834">
                  <c:v>25.18</c:v>
                </c:pt>
                <c:pt idx="2835">
                  <c:v>24.43</c:v>
                </c:pt>
                <c:pt idx="2836">
                  <c:v>24.75</c:v>
                </c:pt>
                <c:pt idx="2837">
                  <c:v>24.28</c:v>
                </c:pt>
                <c:pt idx="2838">
                  <c:v>24.88</c:v>
                </c:pt>
                <c:pt idx="2839">
                  <c:v>24.42</c:v>
                </c:pt>
                <c:pt idx="2840">
                  <c:v>24.35</c:v>
                </c:pt>
                <c:pt idx="2841">
                  <c:v>24.06</c:v>
                </c:pt>
                <c:pt idx="2842">
                  <c:v>24.73</c:v>
                </c:pt>
                <c:pt idx="2843">
                  <c:v>25.06</c:v>
                </c:pt>
                <c:pt idx="2844">
                  <c:v>25.66</c:v>
                </c:pt>
                <c:pt idx="2845">
                  <c:v>25.38</c:v>
                </c:pt>
                <c:pt idx="2846">
                  <c:v>25.13</c:v>
                </c:pt>
                <c:pt idx="2847">
                  <c:v>25.22</c:v>
                </c:pt>
                <c:pt idx="2848">
                  <c:v>24.9</c:v>
                </c:pt>
                <c:pt idx="2849">
                  <c:v>24.57</c:v>
                </c:pt>
                <c:pt idx="2850">
                  <c:v>24.77</c:v>
                </c:pt>
                <c:pt idx="2851">
                  <c:v>24.82</c:v>
                </c:pt>
                <c:pt idx="2852">
                  <c:v>24.17</c:v>
                </c:pt>
                <c:pt idx="2853">
                  <c:v>23.91</c:v>
                </c:pt>
                <c:pt idx="2854">
                  <c:v>24.06</c:v>
                </c:pt>
                <c:pt idx="2855">
                  <c:v>23.39</c:v>
                </c:pt>
                <c:pt idx="2856">
                  <c:v>23.54</c:v>
                </c:pt>
                <c:pt idx="2857">
                  <c:v>23.95</c:v>
                </c:pt>
                <c:pt idx="2858">
                  <c:v>23.74</c:v>
                </c:pt>
                <c:pt idx="2859">
                  <c:v>23.51</c:v>
                </c:pt>
                <c:pt idx="2860">
                  <c:v>23.34</c:v>
                </c:pt>
                <c:pt idx="2861">
                  <c:v>23.5</c:v>
                </c:pt>
                <c:pt idx="2862">
                  <c:v>24.07</c:v>
                </c:pt>
                <c:pt idx="2863">
                  <c:v>24.59</c:v>
                </c:pt>
                <c:pt idx="2864">
                  <c:v>24.48</c:v>
                </c:pt>
                <c:pt idx="2865">
                  <c:v>25.24</c:v>
                </c:pt>
                <c:pt idx="2866">
                  <c:v>25.33</c:v>
                </c:pt>
                <c:pt idx="2867">
                  <c:v>25.9</c:v>
                </c:pt>
                <c:pt idx="2868">
                  <c:v>25.83</c:v>
                </c:pt>
                <c:pt idx="2869">
                  <c:v>25.8</c:v>
                </c:pt>
                <c:pt idx="2870">
                  <c:v>24.77</c:v>
                </c:pt>
                <c:pt idx="2871">
                  <c:v>24.38</c:v>
                </c:pt>
                <c:pt idx="2872">
                  <c:v>24.45</c:v>
                </c:pt>
                <c:pt idx="2873">
                  <c:v>23.78</c:v>
                </c:pt>
                <c:pt idx="2874">
                  <c:v>23.8</c:v>
                </c:pt>
                <c:pt idx="2875">
                  <c:v>23.71</c:v>
                </c:pt>
                <c:pt idx="2876">
                  <c:v>23.55</c:v>
                </c:pt>
                <c:pt idx="2877">
                  <c:v>24.02</c:v>
                </c:pt>
                <c:pt idx="2878">
                  <c:v>23.99</c:v>
                </c:pt>
                <c:pt idx="2879">
                  <c:v>23.6</c:v>
                </c:pt>
                <c:pt idx="2880">
                  <c:v>23.46</c:v>
                </c:pt>
                <c:pt idx="2881">
                  <c:v>24.28</c:v>
                </c:pt>
                <c:pt idx="2882">
                  <c:v>24.1</c:v>
                </c:pt>
                <c:pt idx="2883">
                  <c:v>22.72</c:v>
                </c:pt>
                <c:pt idx="2884">
                  <c:v>22.14</c:v>
                </c:pt>
                <c:pt idx="2885">
                  <c:v>19.72</c:v>
                </c:pt>
                <c:pt idx="2886">
                  <c:v>18.690000000000001</c:v>
                </c:pt>
                <c:pt idx="2887">
                  <c:v>15.71</c:v>
                </c:pt>
                <c:pt idx="2888">
                  <c:v>16.760000000000002</c:v>
                </c:pt>
                <c:pt idx="2889">
                  <c:v>16.440000000000001</c:v>
                </c:pt>
                <c:pt idx="2890">
                  <c:v>15.88</c:v>
                </c:pt>
                <c:pt idx="2891">
                  <c:v>17.11</c:v>
                </c:pt>
                <c:pt idx="2892">
                  <c:v>17.86</c:v>
                </c:pt>
                <c:pt idx="2893">
                  <c:v>17.7</c:v>
                </c:pt>
                <c:pt idx="2894">
                  <c:v>16.739999999999998</c:v>
                </c:pt>
                <c:pt idx="2895">
                  <c:v>17.41</c:v>
                </c:pt>
                <c:pt idx="2896">
                  <c:v>18.03</c:v>
                </c:pt>
                <c:pt idx="2897">
                  <c:v>17.43</c:v>
                </c:pt>
                <c:pt idx="2898">
                  <c:v>18.420000000000002</c:v>
                </c:pt>
                <c:pt idx="2899">
                  <c:v>18.329999999999998</c:v>
                </c:pt>
                <c:pt idx="2900">
                  <c:v>20.77</c:v>
                </c:pt>
                <c:pt idx="2901">
                  <c:v>20.89</c:v>
                </c:pt>
                <c:pt idx="2902">
                  <c:v>21.53</c:v>
                </c:pt>
                <c:pt idx="2903">
                  <c:v>21.46</c:v>
                </c:pt>
                <c:pt idx="2904">
                  <c:v>20.18</c:v>
                </c:pt>
                <c:pt idx="2905">
                  <c:v>19.64</c:v>
                </c:pt>
                <c:pt idx="2906">
                  <c:v>21.31</c:v>
                </c:pt>
                <c:pt idx="2907">
                  <c:v>22.08</c:v>
                </c:pt>
                <c:pt idx="2908">
                  <c:v>21.76</c:v>
                </c:pt>
                <c:pt idx="2909">
                  <c:v>20.23</c:v>
                </c:pt>
                <c:pt idx="2910">
                  <c:v>21.04</c:v>
                </c:pt>
                <c:pt idx="2911">
                  <c:v>21.41</c:v>
                </c:pt>
                <c:pt idx="2912">
                  <c:v>21.12</c:v>
                </c:pt>
                <c:pt idx="2913">
                  <c:v>20.66</c:v>
                </c:pt>
                <c:pt idx="2914">
                  <c:v>20.59</c:v>
                </c:pt>
                <c:pt idx="2915">
                  <c:v>20.57</c:v>
                </c:pt>
                <c:pt idx="2916">
                  <c:v>19.940000000000001</c:v>
                </c:pt>
                <c:pt idx="2917">
                  <c:v>19.34</c:v>
                </c:pt>
                <c:pt idx="2918">
                  <c:v>19.72</c:v>
                </c:pt>
                <c:pt idx="2919">
                  <c:v>19.46</c:v>
                </c:pt>
                <c:pt idx="2920">
                  <c:v>19.38</c:v>
                </c:pt>
                <c:pt idx="2921">
                  <c:v>19.91</c:v>
                </c:pt>
                <c:pt idx="2922">
                  <c:v>19.73</c:v>
                </c:pt>
                <c:pt idx="2923">
                  <c:v>19.440000000000001</c:v>
                </c:pt>
                <c:pt idx="2924">
                  <c:v>18.89</c:v>
                </c:pt>
                <c:pt idx="2925">
                  <c:v>19.04</c:v>
                </c:pt>
                <c:pt idx="2926">
                  <c:v>19.2</c:v>
                </c:pt>
                <c:pt idx="2927">
                  <c:v>19.54</c:v>
                </c:pt>
                <c:pt idx="2928">
                  <c:v>20.71</c:v>
                </c:pt>
                <c:pt idx="2929">
                  <c:v>20.329999999999998</c:v>
                </c:pt>
                <c:pt idx="2930">
                  <c:v>21.63</c:v>
                </c:pt>
                <c:pt idx="2931">
                  <c:v>21.55</c:v>
                </c:pt>
                <c:pt idx="2932">
                  <c:v>21.77</c:v>
                </c:pt>
                <c:pt idx="2933">
                  <c:v>21.96</c:v>
                </c:pt>
                <c:pt idx="2934">
                  <c:v>21.97</c:v>
                </c:pt>
                <c:pt idx="2935">
                  <c:v>21.7</c:v>
                </c:pt>
                <c:pt idx="2936">
                  <c:v>21.62</c:v>
                </c:pt>
                <c:pt idx="2937">
                  <c:v>21.76</c:v>
                </c:pt>
                <c:pt idx="2938">
                  <c:v>21.33</c:v>
                </c:pt>
                <c:pt idx="2939">
                  <c:v>22.42</c:v>
                </c:pt>
                <c:pt idx="2940">
                  <c:v>22.43</c:v>
                </c:pt>
                <c:pt idx="2941">
                  <c:v>22.56</c:v>
                </c:pt>
                <c:pt idx="2942">
                  <c:v>23.59</c:v>
                </c:pt>
                <c:pt idx="2943">
                  <c:v>23.05</c:v>
                </c:pt>
                <c:pt idx="2944">
                  <c:v>22.82</c:v>
                </c:pt>
                <c:pt idx="2945">
                  <c:v>23.25</c:v>
                </c:pt>
                <c:pt idx="2946">
                  <c:v>22.61</c:v>
                </c:pt>
                <c:pt idx="2947">
                  <c:v>22.35</c:v>
                </c:pt>
                <c:pt idx="2948">
                  <c:v>22.51</c:v>
                </c:pt>
                <c:pt idx="2949">
                  <c:v>23.13</c:v>
                </c:pt>
                <c:pt idx="2950">
                  <c:v>23.1</c:v>
                </c:pt>
                <c:pt idx="2951">
                  <c:v>24.8</c:v>
                </c:pt>
                <c:pt idx="2952">
                  <c:v>24.49</c:v>
                </c:pt>
                <c:pt idx="2953">
                  <c:v>24.86</c:v>
                </c:pt>
                <c:pt idx="2954">
                  <c:v>25.73</c:v>
                </c:pt>
                <c:pt idx="2955">
                  <c:v>25.72</c:v>
                </c:pt>
                <c:pt idx="2956">
                  <c:v>25.5</c:v>
                </c:pt>
                <c:pt idx="2957">
                  <c:v>25.05</c:v>
                </c:pt>
                <c:pt idx="2958">
                  <c:v>26.94</c:v>
                </c:pt>
                <c:pt idx="2959">
                  <c:v>27.27</c:v>
                </c:pt>
                <c:pt idx="2960">
                  <c:v>28.01</c:v>
                </c:pt>
                <c:pt idx="2961">
                  <c:v>27.66</c:v>
                </c:pt>
                <c:pt idx="2962">
                  <c:v>28.21</c:v>
                </c:pt>
                <c:pt idx="2963">
                  <c:v>30.01</c:v>
                </c:pt>
                <c:pt idx="2964">
                  <c:v>29.7</c:v>
                </c:pt>
                <c:pt idx="2965">
                  <c:v>29.63</c:v>
                </c:pt>
                <c:pt idx="2966">
                  <c:v>28.92</c:v>
                </c:pt>
                <c:pt idx="2967">
                  <c:v>29.34</c:v>
                </c:pt>
                <c:pt idx="2968">
                  <c:v>29.68</c:v>
                </c:pt>
                <c:pt idx="2969">
                  <c:v>30</c:v>
                </c:pt>
                <c:pt idx="2970">
                  <c:v>29.21</c:v>
                </c:pt>
                <c:pt idx="2971">
                  <c:v>27.08</c:v>
                </c:pt>
                <c:pt idx="2972">
                  <c:v>28.22</c:v>
                </c:pt>
                <c:pt idx="2973">
                  <c:v>26.58</c:v>
                </c:pt>
                <c:pt idx="2974">
                  <c:v>26.99</c:v>
                </c:pt>
                <c:pt idx="2975">
                  <c:v>27.01</c:v>
                </c:pt>
                <c:pt idx="2976">
                  <c:v>27.71</c:v>
                </c:pt>
                <c:pt idx="2977">
                  <c:v>26.75</c:v>
                </c:pt>
                <c:pt idx="2978">
                  <c:v>25.38</c:v>
                </c:pt>
                <c:pt idx="2979">
                  <c:v>26.11</c:v>
                </c:pt>
                <c:pt idx="2980">
                  <c:v>26.55</c:v>
                </c:pt>
                <c:pt idx="2981">
                  <c:v>25.9</c:v>
                </c:pt>
                <c:pt idx="2982">
                  <c:v>26.64</c:v>
                </c:pt>
                <c:pt idx="2983">
                  <c:v>26.48</c:v>
                </c:pt>
                <c:pt idx="2984">
                  <c:v>27.17</c:v>
                </c:pt>
                <c:pt idx="2985">
                  <c:v>27.11</c:v>
                </c:pt>
                <c:pt idx="2986">
                  <c:v>26.74</c:v>
                </c:pt>
                <c:pt idx="2987">
                  <c:v>26.77</c:v>
                </c:pt>
                <c:pt idx="2988">
                  <c:v>27.05</c:v>
                </c:pt>
                <c:pt idx="2989">
                  <c:v>26.53</c:v>
                </c:pt>
                <c:pt idx="2990">
                  <c:v>26.32</c:v>
                </c:pt>
                <c:pt idx="2991">
                  <c:v>25.78</c:v>
                </c:pt>
                <c:pt idx="2992">
                  <c:v>25.83</c:v>
                </c:pt>
                <c:pt idx="2993">
                  <c:v>26.64</c:v>
                </c:pt>
                <c:pt idx="2994">
                  <c:v>26.89</c:v>
                </c:pt>
                <c:pt idx="2995">
                  <c:v>26.57</c:v>
                </c:pt>
                <c:pt idx="2996">
                  <c:v>26.24</c:v>
                </c:pt>
                <c:pt idx="2997">
                  <c:v>25.98</c:v>
                </c:pt>
                <c:pt idx="2998">
                  <c:v>27.82</c:v>
                </c:pt>
                <c:pt idx="2999">
                  <c:v>28.96</c:v>
                </c:pt>
                <c:pt idx="3000">
                  <c:v>28.97</c:v>
                </c:pt>
                <c:pt idx="3001">
                  <c:v>28.73</c:v>
                </c:pt>
                <c:pt idx="3002">
                  <c:v>29.88</c:v>
                </c:pt>
                <c:pt idx="3003">
                  <c:v>29.02</c:v>
                </c:pt>
                <c:pt idx="3004">
                  <c:v>28.1</c:v>
                </c:pt>
                <c:pt idx="3005">
                  <c:v>28.58</c:v>
                </c:pt>
                <c:pt idx="3006">
                  <c:v>29.08</c:v>
                </c:pt>
                <c:pt idx="3007">
                  <c:v>27.7</c:v>
                </c:pt>
                <c:pt idx="3008">
                  <c:v>27.39</c:v>
                </c:pt>
                <c:pt idx="3009">
                  <c:v>27.13</c:v>
                </c:pt>
                <c:pt idx="3010">
                  <c:v>27.52</c:v>
                </c:pt>
                <c:pt idx="3011">
                  <c:v>28.73</c:v>
                </c:pt>
                <c:pt idx="3012">
                  <c:v>28.56</c:v>
                </c:pt>
                <c:pt idx="3013">
                  <c:v>30.77</c:v>
                </c:pt>
                <c:pt idx="3014">
                  <c:v>30.1</c:v>
                </c:pt>
                <c:pt idx="3015">
                  <c:v>30.28</c:v>
                </c:pt>
                <c:pt idx="3016">
                  <c:v>28.72</c:v>
                </c:pt>
                <c:pt idx="3017">
                  <c:v>28.27</c:v>
                </c:pt>
                <c:pt idx="3018">
                  <c:v>26.66</c:v>
                </c:pt>
                <c:pt idx="3019">
                  <c:v>28.08</c:v>
                </c:pt>
                <c:pt idx="3020">
                  <c:v>26.73</c:v>
                </c:pt>
                <c:pt idx="3021">
                  <c:v>27.01</c:v>
                </c:pt>
                <c:pt idx="3022">
                  <c:v>26.38</c:v>
                </c:pt>
                <c:pt idx="3023">
                  <c:v>27.92</c:v>
                </c:pt>
                <c:pt idx="3024">
                  <c:v>27</c:v>
                </c:pt>
                <c:pt idx="3025">
                  <c:v>27.14</c:v>
                </c:pt>
                <c:pt idx="3026">
                  <c:v>26.72</c:v>
                </c:pt>
                <c:pt idx="3027">
                  <c:v>27.24</c:v>
                </c:pt>
                <c:pt idx="3028">
                  <c:v>27.15</c:v>
                </c:pt>
                <c:pt idx="3029">
                  <c:v>27</c:v>
                </c:pt>
                <c:pt idx="3030">
                  <c:v>27.1</c:v>
                </c:pt>
                <c:pt idx="3031">
                  <c:v>26.54</c:v>
                </c:pt>
                <c:pt idx="3032">
                  <c:v>25.91</c:v>
                </c:pt>
                <c:pt idx="3033">
                  <c:v>26.07</c:v>
                </c:pt>
                <c:pt idx="3034">
                  <c:v>25.41</c:v>
                </c:pt>
                <c:pt idx="3035">
                  <c:v>25.94</c:v>
                </c:pt>
                <c:pt idx="3036">
                  <c:v>25.16</c:v>
                </c:pt>
                <c:pt idx="3037">
                  <c:v>25.07</c:v>
                </c:pt>
                <c:pt idx="3038">
                  <c:v>25.17</c:v>
                </c:pt>
                <c:pt idx="3039">
                  <c:v>24.6</c:v>
                </c:pt>
                <c:pt idx="3040">
                  <c:v>23.76</c:v>
                </c:pt>
                <c:pt idx="3041">
                  <c:v>24.37</c:v>
                </c:pt>
                <c:pt idx="3042">
                  <c:v>25.67</c:v>
                </c:pt>
                <c:pt idx="3043">
                  <c:v>24.04</c:v>
                </c:pt>
                <c:pt idx="3044">
                  <c:v>24.24</c:v>
                </c:pt>
                <c:pt idx="3045">
                  <c:v>23.21</c:v>
                </c:pt>
                <c:pt idx="3046">
                  <c:v>23.84</c:v>
                </c:pt>
                <c:pt idx="3047">
                  <c:v>23.88</c:v>
                </c:pt>
                <c:pt idx="3048">
                  <c:v>23.84</c:v>
                </c:pt>
                <c:pt idx="3049">
                  <c:v>24.55</c:v>
                </c:pt>
                <c:pt idx="3050">
                  <c:v>25.27</c:v>
                </c:pt>
                <c:pt idx="3051">
                  <c:v>26.14</c:v>
                </c:pt>
                <c:pt idx="3052">
                  <c:v>25.56</c:v>
                </c:pt>
                <c:pt idx="3053">
                  <c:v>26.69</c:v>
                </c:pt>
                <c:pt idx="3054">
                  <c:v>26.37</c:v>
                </c:pt>
                <c:pt idx="3055">
                  <c:v>26.26</c:v>
                </c:pt>
                <c:pt idx="3056">
                  <c:v>26.05</c:v>
                </c:pt>
                <c:pt idx="3057">
                  <c:v>26.41</c:v>
                </c:pt>
                <c:pt idx="3058">
                  <c:v>27.52</c:v>
                </c:pt>
                <c:pt idx="3059">
                  <c:v>26.77</c:v>
                </c:pt>
                <c:pt idx="3060">
                  <c:v>27.33</c:v>
                </c:pt>
                <c:pt idx="3061">
                  <c:v>26.49</c:v>
                </c:pt>
                <c:pt idx="3062">
                  <c:v>26.89</c:v>
                </c:pt>
                <c:pt idx="3063">
                  <c:v>27.41</c:v>
                </c:pt>
                <c:pt idx="3064">
                  <c:v>27.79</c:v>
                </c:pt>
                <c:pt idx="3065">
                  <c:v>27.79</c:v>
                </c:pt>
                <c:pt idx="3066">
                  <c:v>28.29</c:v>
                </c:pt>
                <c:pt idx="3067">
                  <c:v>28.33</c:v>
                </c:pt>
                <c:pt idx="3068">
                  <c:v>29.34</c:v>
                </c:pt>
                <c:pt idx="3069">
                  <c:v>29.07</c:v>
                </c:pt>
                <c:pt idx="3070">
                  <c:v>29.75</c:v>
                </c:pt>
                <c:pt idx="3071">
                  <c:v>29.2</c:v>
                </c:pt>
                <c:pt idx="3072">
                  <c:v>30.31</c:v>
                </c:pt>
                <c:pt idx="3073">
                  <c:v>29.82</c:v>
                </c:pt>
                <c:pt idx="3074">
                  <c:v>29.77</c:v>
                </c:pt>
                <c:pt idx="3075">
                  <c:v>29.91</c:v>
                </c:pt>
                <c:pt idx="3076">
                  <c:v>31.12</c:v>
                </c:pt>
                <c:pt idx="3077">
                  <c:v>30.73</c:v>
                </c:pt>
                <c:pt idx="3078">
                  <c:v>31.01</c:v>
                </c:pt>
                <c:pt idx="3079">
                  <c:v>32.18</c:v>
                </c:pt>
                <c:pt idx="3080">
                  <c:v>31.78</c:v>
                </c:pt>
                <c:pt idx="3081">
                  <c:v>31.96</c:v>
                </c:pt>
                <c:pt idx="3082">
                  <c:v>31.1</c:v>
                </c:pt>
                <c:pt idx="3083">
                  <c:v>30.89</c:v>
                </c:pt>
                <c:pt idx="3084">
                  <c:v>31.15</c:v>
                </c:pt>
                <c:pt idx="3085">
                  <c:v>31.92</c:v>
                </c:pt>
                <c:pt idx="3086">
                  <c:v>32.19</c:v>
                </c:pt>
                <c:pt idx="3087">
                  <c:v>33.44</c:v>
                </c:pt>
                <c:pt idx="3088">
                  <c:v>33.020000000000003</c:v>
                </c:pt>
                <c:pt idx="3089">
                  <c:v>32.19</c:v>
                </c:pt>
                <c:pt idx="3090">
                  <c:v>32.72</c:v>
                </c:pt>
                <c:pt idx="3091">
                  <c:v>33.69</c:v>
                </c:pt>
                <c:pt idx="3092">
                  <c:v>32.96</c:v>
                </c:pt>
                <c:pt idx="3093">
                  <c:v>33.630000000000003</c:v>
                </c:pt>
                <c:pt idx="3094">
                  <c:v>34.76</c:v>
                </c:pt>
                <c:pt idx="3095">
                  <c:v>34.92</c:v>
                </c:pt>
                <c:pt idx="3096">
                  <c:v>34.53</c:v>
                </c:pt>
                <c:pt idx="3097">
                  <c:v>34.659999999999997</c:v>
                </c:pt>
                <c:pt idx="3098">
                  <c:v>33.65</c:v>
                </c:pt>
                <c:pt idx="3099">
                  <c:v>33.53</c:v>
                </c:pt>
                <c:pt idx="3100">
                  <c:v>31.74</c:v>
                </c:pt>
                <c:pt idx="3101">
                  <c:v>31.62</c:v>
                </c:pt>
                <c:pt idx="3102">
                  <c:v>33.090000000000003</c:v>
                </c:pt>
                <c:pt idx="3103">
                  <c:v>32.909999999999997</c:v>
                </c:pt>
                <c:pt idx="3104">
                  <c:v>34.11</c:v>
                </c:pt>
                <c:pt idx="3105">
                  <c:v>34.24</c:v>
                </c:pt>
                <c:pt idx="3106">
                  <c:v>33.159999999999997</c:v>
                </c:pt>
                <c:pt idx="3107">
                  <c:v>33.35</c:v>
                </c:pt>
                <c:pt idx="3108">
                  <c:v>33.28</c:v>
                </c:pt>
                <c:pt idx="3109">
                  <c:v>33.950000000000003</c:v>
                </c:pt>
                <c:pt idx="3110">
                  <c:v>32.950000000000003</c:v>
                </c:pt>
                <c:pt idx="3111">
                  <c:v>32.85</c:v>
                </c:pt>
                <c:pt idx="3112">
                  <c:v>34.97</c:v>
                </c:pt>
                <c:pt idx="3113">
                  <c:v>37.43</c:v>
                </c:pt>
                <c:pt idx="3114">
                  <c:v>37.270000000000003</c:v>
                </c:pt>
                <c:pt idx="3115">
                  <c:v>38.200000000000003</c:v>
                </c:pt>
                <c:pt idx="3116">
                  <c:v>38.61</c:v>
                </c:pt>
                <c:pt idx="3117">
                  <c:v>38.26</c:v>
                </c:pt>
                <c:pt idx="3118">
                  <c:v>39.33</c:v>
                </c:pt>
                <c:pt idx="3119">
                  <c:v>38.76</c:v>
                </c:pt>
                <c:pt idx="3120">
                  <c:v>40.020000000000003</c:v>
                </c:pt>
                <c:pt idx="3121">
                  <c:v>39.520000000000003</c:v>
                </c:pt>
                <c:pt idx="3122">
                  <c:v>38.86</c:v>
                </c:pt>
                <c:pt idx="3123">
                  <c:v>38.090000000000003</c:v>
                </c:pt>
                <c:pt idx="3124">
                  <c:v>38.32</c:v>
                </c:pt>
                <c:pt idx="3125">
                  <c:v>37.4</c:v>
                </c:pt>
                <c:pt idx="3126">
                  <c:v>37.96</c:v>
                </c:pt>
                <c:pt idx="3127">
                  <c:v>38.67</c:v>
                </c:pt>
                <c:pt idx="3128">
                  <c:v>39.15</c:v>
                </c:pt>
                <c:pt idx="3129">
                  <c:v>38.26</c:v>
                </c:pt>
                <c:pt idx="3130">
                  <c:v>37.28</c:v>
                </c:pt>
                <c:pt idx="3131">
                  <c:v>37.85</c:v>
                </c:pt>
              </c:numCache>
            </c:numRef>
          </c:val>
          <c:smooth val="0"/>
          <c:extLst>
            <c:ext xmlns:c16="http://schemas.microsoft.com/office/drawing/2014/chart" uri="{C3380CC4-5D6E-409C-BE32-E72D297353CC}">
              <c16:uniqueId val="{00000000-01EC-404B-906F-241BAD5A4F1E}"/>
            </c:ext>
          </c:extLst>
        </c:ser>
        <c:dLbls>
          <c:showLegendKey val="0"/>
          <c:showVal val="0"/>
          <c:showCatName val="0"/>
          <c:showSerName val="0"/>
          <c:showPercent val="0"/>
          <c:showBubbleSize val="0"/>
        </c:dLbls>
        <c:smooth val="0"/>
        <c:axId val="-1526464224"/>
        <c:axId val="-1521512688"/>
      </c:lineChart>
      <c:dateAx>
        <c:axId val="-1526464224"/>
        <c:scaling>
          <c:orientation val="minMax"/>
        </c:scaling>
        <c:delete val="0"/>
        <c:axPos val="b"/>
        <c:numFmt formatCode="m/d/yy" sourceLinked="0"/>
        <c:majorTickMark val="none"/>
        <c:minorTickMark val="none"/>
        <c:tickLblPos val="nextTo"/>
        <c:txPr>
          <a:bodyPr/>
          <a:lstStyle/>
          <a:p>
            <a:pPr>
              <a:defRPr i="0"/>
            </a:pPr>
            <a:endParaRPr lang="en-US"/>
          </a:p>
        </c:txPr>
        <c:crossAx val="-1521512688"/>
        <c:crosses val="autoZero"/>
        <c:auto val="0"/>
        <c:lblOffset val="100"/>
        <c:baseTimeUnit val="days"/>
        <c:majorUnit val="100"/>
      </c:dateAx>
      <c:valAx>
        <c:axId val="-1521512688"/>
        <c:scaling>
          <c:orientation val="minMax"/>
        </c:scaling>
        <c:delete val="0"/>
        <c:axPos val="l"/>
        <c:majorGridlines/>
        <c:numFmt formatCode="General" sourceLinked="1"/>
        <c:majorTickMark val="none"/>
        <c:minorTickMark val="none"/>
        <c:tickLblPos val="nextTo"/>
        <c:crossAx val="-152646422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4405761263301"/>
          <c:y val="5.6717852797136002E-2"/>
          <c:w val="0.84081351814494198"/>
          <c:h val="0.68929757343550502"/>
        </c:manualLayout>
      </c:layout>
      <c:barChart>
        <c:barDir val="col"/>
        <c:grouping val="clustered"/>
        <c:varyColors val="0"/>
        <c:ser>
          <c:idx val="2"/>
          <c:order val="0"/>
          <c:tx>
            <c:strRef>
              <c:f>'Lower production to 2030 scenar'!$K$2</c:f>
              <c:strCache>
                <c:ptCount val="1"/>
                <c:pt idx="0">
                  <c:v>Full benchmark allocation</c:v>
                </c:pt>
              </c:strCache>
            </c:strRef>
          </c:tx>
          <c:spPr>
            <a:solidFill>
              <a:schemeClr val="accent1"/>
            </a:solidFill>
            <a:ln>
              <a:solidFill>
                <a:schemeClr val="accent1"/>
              </a:solidFill>
            </a:ln>
          </c:spPr>
          <c:invertIfNegative val="0"/>
          <c:dLbls>
            <c:dLbl>
              <c:idx val="9"/>
              <c:tx>
                <c:rich>
                  <a:bodyPr/>
                  <a:lstStyle/>
                  <a:p>
                    <a:r>
                      <a:rPr lang="en-US" b="1"/>
                      <a:t> 100%</a:t>
                    </a:r>
                    <a:r>
                      <a:rPr lang="en-US" b="1" baseline="0"/>
                      <a:t> of BM</a:t>
                    </a:r>
                    <a:r>
                      <a:rPr lang="en-US" b="1"/>
                      <a:t>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BD-45C8-9666-6A1C74565EDD}"/>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'Existing scope'!$A$14:$A$43</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'Lower production to 2030 scenar'!$K$14:$K$23</c:f>
              <c:numCache>
                <c:formatCode>_-* #,##0\ _€_-;\-* #,##0\ _€_-;_-* "-"??\ _€_-;_-@_-</c:formatCode>
                <c:ptCount val="10"/>
                <c:pt idx="0">
                  <c:v>688</c:v>
                </c:pt>
                <c:pt idx="1">
                  <c:v>680.68666666666695</c:v>
                </c:pt>
                <c:pt idx="2">
                  <c:v>673.37333333333345</c:v>
                </c:pt>
                <c:pt idx="3">
                  <c:v>666.05999999999972</c:v>
                </c:pt>
                <c:pt idx="4">
                  <c:v>658.74666666666667</c:v>
                </c:pt>
                <c:pt idx="5">
                  <c:v>651.43333333333351</c:v>
                </c:pt>
                <c:pt idx="6">
                  <c:v>644.12000000000012</c:v>
                </c:pt>
                <c:pt idx="7">
                  <c:v>636.80666666666684</c:v>
                </c:pt>
                <c:pt idx="8">
                  <c:v>629.49333333333345</c:v>
                </c:pt>
                <c:pt idx="9">
                  <c:v>622.18000000000006</c:v>
                </c:pt>
              </c:numCache>
            </c:numRef>
          </c:val>
          <c:extLst>
            <c:ext xmlns:c16="http://schemas.microsoft.com/office/drawing/2014/chart" uri="{C3380CC4-5D6E-409C-BE32-E72D297353CC}">
              <c16:uniqueId val="{00000001-F9BD-45C8-9666-6A1C74565EDD}"/>
            </c:ext>
          </c:extLst>
        </c:ser>
        <c:ser>
          <c:idx val="6"/>
          <c:order val="1"/>
          <c:tx>
            <c:strRef>
              <c:f>'Lower production to 2030 scenar'!$U$2</c:f>
              <c:strCache>
                <c:ptCount val="1"/>
                <c:pt idx="0">
                  <c:v>Free alloction under -58% ETS ambition level</c:v>
                </c:pt>
              </c:strCache>
            </c:strRef>
          </c:tx>
          <c:invertIfNegative val="0"/>
          <c:dLbls>
            <c:dLbl>
              <c:idx val="9"/>
              <c:layout>
                <c:manualLayout>
                  <c:x val="1.03518369293876E-2"/>
                  <c:y val="-2.87460215401185E-17"/>
                </c:manualLayout>
              </c:layout>
              <c:tx>
                <c:rich>
                  <a:bodyPr/>
                  <a:lstStyle/>
                  <a:p>
                    <a:r>
                      <a:rPr lang="en-US" b="1"/>
                      <a:t> 71% of BM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BD-45C8-9666-6A1C74565EDD}"/>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'Lower production to 2030 scenar'!$U$14:$U$23</c:f>
              <c:numCache>
                <c:formatCode>_-* #,##0\ _€_-;\-* #,##0\ _€_-;_-* "-"??\ _€_-;_-@_-</c:formatCode>
                <c:ptCount val="10"/>
                <c:pt idx="0">
                  <c:v>688</c:v>
                </c:pt>
                <c:pt idx="1">
                  <c:v>680.68666666666695</c:v>
                </c:pt>
                <c:pt idx="2">
                  <c:v>673.37333333333345</c:v>
                </c:pt>
                <c:pt idx="3">
                  <c:v>666.05999999999972</c:v>
                </c:pt>
                <c:pt idx="4">
                  <c:v>658.74666666666667</c:v>
                </c:pt>
                <c:pt idx="5">
                  <c:v>651.43333333333351</c:v>
                </c:pt>
                <c:pt idx="6">
                  <c:v>583.39539428571436</c:v>
                </c:pt>
                <c:pt idx="7">
                  <c:v>537.05026285714303</c:v>
                </c:pt>
                <c:pt idx="8">
                  <c:v>490.70513142857141</c:v>
                </c:pt>
                <c:pt idx="9">
                  <c:v>444.36</c:v>
                </c:pt>
              </c:numCache>
            </c:numRef>
          </c:val>
          <c:extLst>
            <c:ext xmlns:c16="http://schemas.microsoft.com/office/drawing/2014/chart" uri="{C3380CC4-5D6E-409C-BE32-E72D297353CC}">
              <c16:uniqueId val="{00000003-F9BD-45C8-9666-6A1C74565EDD}"/>
            </c:ext>
          </c:extLst>
        </c:ser>
        <c:ser>
          <c:idx val="5"/>
          <c:order val="2"/>
          <c:tx>
            <c:strRef>
              <c:f>'Lower production to 2030 scenar'!$P$2</c:f>
              <c:strCache>
                <c:ptCount val="1"/>
                <c:pt idx="0">
                  <c:v>Free alloction under -65% ETS ambition level</c:v>
                </c:pt>
              </c:strCache>
            </c:strRef>
          </c:tx>
          <c:invertIfNegative val="0"/>
          <c:dLbls>
            <c:dLbl>
              <c:idx val="9"/>
              <c:layout>
                <c:manualLayout>
                  <c:x val="0"/>
                  <c:y val="0.102564102564103"/>
                </c:manualLayout>
              </c:layout>
              <c:tx>
                <c:rich>
                  <a:bodyPr/>
                  <a:lstStyle/>
                  <a:p>
                    <a:pPr>
                      <a:defRPr b="1">
                        <a:solidFill>
                          <a:schemeClr val="tx1"/>
                        </a:solidFill>
                      </a:defRPr>
                    </a:pPr>
                    <a:r>
                      <a:rPr lang="en-US" b="1">
                        <a:solidFill>
                          <a:schemeClr val="tx1"/>
                        </a:solidFill>
                      </a:rPr>
                      <a:t> 59% of BM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BD-45C8-9666-6A1C74565EDD}"/>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'Lower production to 2030 scenar'!$P$14:$P$23</c:f>
              <c:numCache>
                <c:formatCode>_-* #,##0\ _€_-;\-* #,##0\ _€_-;_-* "-"??\ _€_-;_-@_-</c:formatCode>
                <c:ptCount val="10"/>
                <c:pt idx="0">
                  <c:v>688</c:v>
                </c:pt>
                <c:pt idx="1">
                  <c:v>680.68666666666695</c:v>
                </c:pt>
                <c:pt idx="2">
                  <c:v>673.37333333333345</c:v>
                </c:pt>
                <c:pt idx="3">
                  <c:v>666.05999999999972</c:v>
                </c:pt>
                <c:pt idx="4">
                  <c:v>658.74666666666667</c:v>
                </c:pt>
                <c:pt idx="5">
                  <c:v>597.95266242314619</c:v>
                </c:pt>
                <c:pt idx="6">
                  <c:v>541.01157656419605</c:v>
                </c:pt>
                <c:pt idx="7">
                  <c:v>484.07049070524431</c:v>
                </c:pt>
                <c:pt idx="8">
                  <c:v>427.12940484629308</c:v>
                </c:pt>
                <c:pt idx="9">
                  <c:v>370.18831898734157</c:v>
                </c:pt>
              </c:numCache>
            </c:numRef>
          </c:val>
          <c:extLst>
            <c:ext xmlns:c16="http://schemas.microsoft.com/office/drawing/2014/chart" uri="{C3380CC4-5D6E-409C-BE32-E72D297353CC}">
              <c16:uniqueId val="{00000005-F9BD-45C8-9666-6A1C74565EDD}"/>
            </c:ext>
          </c:extLst>
        </c:ser>
        <c:dLbls>
          <c:showLegendKey val="0"/>
          <c:showVal val="0"/>
          <c:showCatName val="0"/>
          <c:showSerName val="0"/>
          <c:showPercent val="0"/>
          <c:showBubbleSize val="0"/>
        </c:dLbls>
        <c:gapWidth val="150"/>
        <c:axId val="-1521565520"/>
        <c:axId val="-1522483072"/>
      </c:barChart>
      <c:catAx>
        <c:axId val="-1521565520"/>
        <c:scaling>
          <c:orientation val="minMax"/>
        </c:scaling>
        <c:delete val="0"/>
        <c:axPos val="b"/>
        <c:numFmt formatCode="General" sourceLinked="1"/>
        <c:majorTickMark val="none"/>
        <c:minorTickMark val="none"/>
        <c:tickLblPos val="nextTo"/>
        <c:crossAx val="-1522483072"/>
        <c:crosses val="autoZero"/>
        <c:auto val="1"/>
        <c:lblAlgn val="ctr"/>
        <c:lblOffset val="100"/>
        <c:noMultiLvlLbl val="0"/>
      </c:catAx>
      <c:valAx>
        <c:axId val="-1522483072"/>
        <c:scaling>
          <c:orientation val="minMax"/>
          <c:max val="700"/>
          <c:min val="0"/>
        </c:scaling>
        <c:delete val="0"/>
        <c:axPos val="l"/>
        <c:majorGridlines/>
        <c:title>
          <c:tx>
            <c:rich>
              <a:bodyPr/>
              <a:lstStyle/>
              <a:p>
                <a:pPr>
                  <a:defRPr/>
                </a:pPr>
                <a:r>
                  <a:rPr lang="fr-FR"/>
                  <a:t>allowances (mt</a:t>
                </a:r>
                <a:r>
                  <a:rPr lang="fr-FR" baseline="0"/>
                  <a:t> CO2eq)</a:t>
                </a:r>
                <a:endParaRPr lang="fr-FR"/>
              </a:p>
            </c:rich>
          </c:tx>
          <c:overlay val="0"/>
        </c:title>
        <c:numFmt formatCode="_-* #,##0\ _€_-;\-* #,##0\ _€_-;_-* &quot;-&quot;??\ _€_-;_-@_-" sourceLinked="1"/>
        <c:majorTickMark val="out"/>
        <c:minorTickMark val="none"/>
        <c:tickLblPos val="nextTo"/>
        <c:crossAx val="-1521565520"/>
        <c:crosses val="autoZero"/>
        <c:crossBetween val="between"/>
        <c:majorUnit val="100"/>
      </c:valAx>
      <c:spPr>
        <a:noFill/>
        <a:ln w="25400">
          <a:noFill/>
        </a:ln>
      </c:spPr>
    </c:plotArea>
    <c:legend>
      <c:legendPos val="b"/>
      <c:layout>
        <c:manualLayout>
          <c:xMode val="edge"/>
          <c:yMode val="edge"/>
          <c:x val="3.0814255656059501E-2"/>
          <c:y val="0.84111663663980496"/>
          <c:w val="0.95101306781096795"/>
          <c:h val="0.151961900988792"/>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'2030 scenario -58%'!$AD$2</c:f>
              <c:strCache>
                <c:ptCount val="1"/>
                <c:pt idx="0">
                  <c:v>EII free allocation requirement</c:v>
                </c:pt>
              </c:strCache>
            </c:strRef>
          </c:tx>
          <c:invertIfNegative val="0"/>
          <c:cat>
            <c:numRef>
              <c:f>'2030 scenario -58%'!$A$15:$A$45</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'2030 scenario -58%'!$AD$3:$AD$45</c:f>
              <c:numCache>
                <c:formatCode>General</c:formatCode>
                <c:ptCount val="31"/>
                <c:pt idx="0">
                  <c:v>350</c:v>
                </c:pt>
                <c:pt idx="1">
                  <c:v>550</c:v>
                </c:pt>
                <c:pt idx="2" formatCode="0">
                  <c:v>680.68666666666695</c:v>
                </c:pt>
                <c:pt idx="3" formatCode="0">
                  <c:v>673.37333333333345</c:v>
                </c:pt>
                <c:pt idx="4" formatCode="0">
                  <c:v>666.05999999999972</c:v>
                </c:pt>
                <c:pt idx="5" formatCode="0">
                  <c:v>658.74666666666667</c:v>
                </c:pt>
                <c:pt idx="6" formatCode="0">
                  <c:v>651.43333333333351</c:v>
                </c:pt>
                <c:pt idx="7" formatCode="0">
                  <c:v>644.12000000000012</c:v>
                </c:pt>
                <c:pt idx="8" formatCode="0">
                  <c:v>636.80666666666684</c:v>
                </c:pt>
                <c:pt idx="9" formatCode="0">
                  <c:v>629.49333333333345</c:v>
                </c:pt>
                <c:pt idx="10" formatCode="0">
                  <c:v>622.18000000000006</c:v>
                </c:pt>
                <c:pt idx="11" formatCode="0">
                  <c:v>614.86666666666679</c:v>
                </c:pt>
                <c:pt idx="12" formatCode="0">
                  <c:v>607.55333333333351</c:v>
                </c:pt>
                <c:pt idx="13" formatCode="0">
                  <c:v>600.24000000000012</c:v>
                </c:pt>
                <c:pt idx="14" formatCode="0">
                  <c:v>592.92666666666685</c:v>
                </c:pt>
                <c:pt idx="15" formatCode="0">
                  <c:v>585.61333333333357</c:v>
                </c:pt>
                <c:pt idx="16" formatCode="0">
                  <c:v>578.30000000000018</c:v>
                </c:pt>
                <c:pt idx="17" formatCode="0">
                  <c:v>570.98666666666702</c:v>
                </c:pt>
                <c:pt idx="18" formatCode="0">
                  <c:v>563.67333333333374</c:v>
                </c:pt>
                <c:pt idx="19" formatCode="0">
                  <c:v>556.35999999999979</c:v>
                </c:pt>
                <c:pt idx="20" formatCode="0">
                  <c:v>549.04666666666685</c:v>
                </c:pt>
                <c:pt idx="21" formatCode="0">
                  <c:v>541.73333333333358</c:v>
                </c:pt>
                <c:pt idx="22" formatCode="0">
                  <c:v>534.42000000000019</c:v>
                </c:pt>
                <c:pt idx="23" formatCode="0">
                  <c:v>527.10666666666702</c:v>
                </c:pt>
                <c:pt idx="24" formatCode="0">
                  <c:v>519.79333333333375</c:v>
                </c:pt>
                <c:pt idx="25" formatCode="0">
                  <c:v>512.48000000000013</c:v>
                </c:pt>
                <c:pt idx="26" formatCode="0">
                  <c:v>505.16666666666703</c:v>
                </c:pt>
                <c:pt idx="27" formatCode="0">
                  <c:v>497.85333333333352</c:v>
                </c:pt>
                <c:pt idx="28" formatCode="0">
                  <c:v>490.54000000000019</c:v>
                </c:pt>
                <c:pt idx="29" formatCode="0">
                  <c:v>483.2266666666668</c:v>
                </c:pt>
                <c:pt idx="30" formatCode="0">
                  <c:v>481.6</c:v>
                </c:pt>
              </c:numCache>
            </c:numRef>
          </c:val>
          <c:extLst>
            <c:ext xmlns:c16="http://schemas.microsoft.com/office/drawing/2014/chart" uri="{C3380CC4-5D6E-409C-BE32-E72D297353CC}">
              <c16:uniqueId val="{00000000-9513-4F1C-85F6-E9F81F6882EB}"/>
            </c:ext>
          </c:extLst>
        </c:ser>
        <c:dLbls>
          <c:showLegendKey val="0"/>
          <c:showVal val="0"/>
          <c:showCatName val="0"/>
          <c:showSerName val="0"/>
          <c:showPercent val="0"/>
          <c:showBubbleSize val="0"/>
        </c:dLbls>
        <c:gapWidth val="150"/>
        <c:axId val="-1524027568"/>
        <c:axId val="-1488523200"/>
      </c:barChart>
      <c:lineChart>
        <c:grouping val="standard"/>
        <c:varyColors val="0"/>
        <c:ser>
          <c:idx val="1"/>
          <c:order val="1"/>
          <c:tx>
            <c:strRef>
              <c:f>'2030 scenario -58%'!$C$2</c:f>
              <c:strCache>
                <c:ptCount val="1"/>
                <c:pt idx="0">
                  <c:v>ETS cap = -58% in 2030 &amp; -100% in 2050</c:v>
                </c:pt>
              </c:strCache>
            </c:strRef>
          </c:tx>
          <c:marker>
            <c:symbol val="none"/>
          </c:marker>
          <c:cat>
            <c:numRef>
              <c:f>'2030 scenario -58%'!$A$15:$A$45</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'2030 scenario -58%'!$C$15:$C$45</c:f>
              <c:numCache>
                <c:formatCode>#,##0</c:formatCode>
                <c:ptCount val="31"/>
                <c:pt idx="0">
                  <c:v>1816.452</c:v>
                </c:pt>
                <c:pt idx="1">
                  <c:v>1768.0519999999999</c:v>
                </c:pt>
                <c:pt idx="2" formatCode="0">
                  <c:v>1719.652</c:v>
                </c:pt>
                <c:pt idx="3" formatCode="0">
                  <c:v>1671.252</c:v>
                </c:pt>
                <c:pt idx="4" formatCode="0">
                  <c:v>1570.5017142857139</c:v>
                </c:pt>
                <c:pt idx="5" formatCode="0">
                  <c:v>1469.7514285714281</c:v>
                </c:pt>
                <c:pt idx="6" formatCode="0">
                  <c:v>1369.0011428571429</c:v>
                </c:pt>
                <c:pt idx="7" formatCode="0">
                  <c:v>1268.250857142858</c:v>
                </c:pt>
                <c:pt idx="8" formatCode="0">
                  <c:v>1167.5005714285719</c:v>
                </c:pt>
                <c:pt idx="9" formatCode="0">
                  <c:v>1066.7502857142861</c:v>
                </c:pt>
                <c:pt idx="10" formatCode="_-* #,##0\ _€_-;\-* #,##0\ _€_-;_-* &quot;-&quot;??\ _€_-;_-@_-">
                  <c:v>966</c:v>
                </c:pt>
                <c:pt idx="11" formatCode="0">
                  <c:v>917.7</c:v>
                </c:pt>
                <c:pt idx="12" formatCode="0">
                  <c:v>869.40000000000009</c:v>
                </c:pt>
                <c:pt idx="13" formatCode="0">
                  <c:v>821.10000000000014</c:v>
                </c:pt>
                <c:pt idx="14" formatCode="0">
                  <c:v>772.80000000000018</c:v>
                </c:pt>
                <c:pt idx="15" formatCode="0">
                  <c:v>724.50000000000023</c:v>
                </c:pt>
                <c:pt idx="16" formatCode="0">
                  <c:v>676.20000000000027</c:v>
                </c:pt>
                <c:pt idx="17" formatCode="0">
                  <c:v>627.90000000000032</c:v>
                </c:pt>
                <c:pt idx="18" formatCode="0">
                  <c:v>579.60000000000036</c:v>
                </c:pt>
                <c:pt idx="19" formatCode="0">
                  <c:v>531.30000000000041</c:v>
                </c:pt>
                <c:pt idx="20" formatCode="0">
                  <c:v>483.0000000000004</c:v>
                </c:pt>
                <c:pt idx="21" formatCode="0">
                  <c:v>434.70000000000039</c:v>
                </c:pt>
                <c:pt idx="22" formatCode="0">
                  <c:v>386.40000000000032</c:v>
                </c:pt>
                <c:pt idx="23" formatCode="0">
                  <c:v>338.10000000000042</c:v>
                </c:pt>
                <c:pt idx="24" formatCode="0">
                  <c:v>289.80000000000041</c:v>
                </c:pt>
                <c:pt idx="25" formatCode="0">
                  <c:v>241.50000000000031</c:v>
                </c:pt>
                <c:pt idx="26" formatCode="0">
                  <c:v>193.2000000000003</c:v>
                </c:pt>
                <c:pt idx="27" formatCode="0">
                  <c:v>144.90000000000029</c:v>
                </c:pt>
                <c:pt idx="28" formatCode="0">
                  <c:v>96.600000000000307</c:v>
                </c:pt>
                <c:pt idx="29" formatCode="0">
                  <c:v>48.300000000000317</c:v>
                </c:pt>
                <c:pt idx="30" formatCode="0">
                  <c:v>3.2684965844964598E-13</c:v>
                </c:pt>
              </c:numCache>
            </c:numRef>
          </c:val>
          <c:smooth val="0"/>
          <c:extLst>
            <c:ext xmlns:c16="http://schemas.microsoft.com/office/drawing/2014/chart" uri="{C3380CC4-5D6E-409C-BE32-E72D297353CC}">
              <c16:uniqueId val="{00000001-9513-4F1C-85F6-E9F81F6882EB}"/>
            </c:ext>
          </c:extLst>
        </c:ser>
        <c:ser>
          <c:idx val="4"/>
          <c:order val="2"/>
          <c:tx>
            <c:strRef>
              <c:f>'2030 scenario -58%'!$D$2</c:f>
              <c:strCache>
                <c:ptCount val="1"/>
                <c:pt idx="0">
                  <c:v>ETS cap = -65% in 2030 &amp; -100% in 2050</c:v>
                </c:pt>
              </c:strCache>
            </c:strRef>
          </c:tx>
          <c:spPr>
            <a:ln>
              <a:solidFill>
                <a:schemeClr val="accent6"/>
              </a:solidFill>
            </a:ln>
          </c:spPr>
          <c:marker>
            <c:symbol val="none"/>
          </c:marker>
          <c:val>
            <c:numRef>
              <c:f>'2030 scenario -58%'!$D$15:$D$45</c:f>
              <c:numCache>
                <c:formatCode>#,##0</c:formatCode>
                <c:ptCount val="31"/>
                <c:pt idx="0">
                  <c:v>1816.452</c:v>
                </c:pt>
                <c:pt idx="1">
                  <c:v>1768.0519999999999</c:v>
                </c:pt>
                <c:pt idx="2" formatCode="0">
                  <c:v>1719.652</c:v>
                </c:pt>
                <c:pt idx="3" formatCode="0">
                  <c:v>1671.252</c:v>
                </c:pt>
                <c:pt idx="4" formatCode="0">
                  <c:v>1547.467030741411</c:v>
                </c:pt>
                <c:pt idx="5" formatCode="0">
                  <c:v>1423.6820614828209</c:v>
                </c:pt>
                <c:pt idx="6" formatCode="0">
                  <c:v>1299.897092224232</c:v>
                </c:pt>
                <c:pt idx="7" formatCode="0">
                  <c:v>1176.1121229656419</c:v>
                </c:pt>
                <c:pt idx="8" formatCode="0">
                  <c:v>1052.327153707053</c:v>
                </c:pt>
                <c:pt idx="9" formatCode="0">
                  <c:v>928.5421844484631</c:v>
                </c:pt>
                <c:pt idx="10" formatCode="0">
                  <c:v>804.75721518987302</c:v>
                </c:pt>
                <c:pt idx="11" formatCode="0">
                  <c:v>764.51935443037985</c:v>
                </c:pt>
                <c:pt idx="12" formatCode="0">
                  <c:v>724.28149367088668</c:v>
                </c:pt>
                <c:pt idx="13" formatCode="0">
                  <c:v>684.04363291139305</c:v>
                </c:pt>
                <c:pt idx="14" formatCode="0">
                  <c:v>643.80577215189896</c:v>
                </c:pt>
                <c:pt idx="15" formatCode="0">
                  <c:v>603.56791139240465</c:v>
                </c:pt>
                <c:pt idx="16" formatCode="0">
                  <c:v>563.33005063291137</c:v>
                </c:pt>
                <c:pt idx="17" formatCode="0">
                  <c:v>523.09218987341785</c:v>
                </c:pt>
                <c:pt idx="18" formatCode="0">
                  <c:v>482.85432911392439</c:v>
                </c:pt>
                <c:pt idx="19" formatCode="0">
                  <c:v>442.61646835443071</c:v>
                </c:pt>
                <c:pt idx="20" formatCode="0">
                  <c:v>402.37860759493702</c:v>
                </c:pt>
                <c:pt idx="21" formatCode="0">
                  <c:v>362.14074683544362</c:v>
                </c:pt>
                <c:pt idx="22" formatCode="0">
                  <c:v>321.90288607594971</c:v>
                </c:pt>
                <c:pt idx="23" formatCode="0">
                  <c:v>281.66502531645602</c:v>
                </c:pt>
                <c:pt idx="24" formatCode="0">
                  <c:v>241.42716455696231</c:v>
                </c:pt>
                <c:pt idx="25" formatCode="0">
                  <c:v>201.1893037974686</c:v>
                </c:pt>
                <c:pt idx="26" formatCode="0">
                  <c:v>160.951443037975</c:v>
                </c:pt>
                <c:pt idx="27" formatCode="0">
                  <c:v>120.7135822784812</c:v>
                </c:pt>
                <c:pt idx="28" formatCode="0">
                  <c:v>80.475721518987527</c:v>
                </c:pt>
                <c:pt idx="29" formatCode="0">
                  <c:v>40.23786075949387</c:v>
                </c:pt>
                <c:pt idx="30" formatCode="0">
                  <c:v>2.2737367544323201E-13</c:v>
                </c:pt>
              </c:numCache>
            </c:numRef>
          </c:val>
          <c:smooth val="0"/>
          <c:extLst>
            <c:ext xmlns:c16="http://schemas.microsoft.com/office/drawing/2014/chart" uri="{C3380CC4-5D6E-409C-BE32-E72D297353CC}">
              <c16:uniqueId val="{00000002-9513-4F1C-85F6-E9F81F6882EB}"/>
            </c:ext>
          </c:extLst>
        </c:ser>
        <c:dLbls>
          <c:showLegendKey val="0"/>
          <c:showVal val="0"/>
          <c:showCatName val="0"/>
          <c:showSerName val="0"/>
          <c:showPercent val="0"/>
          <c:showBubbleSize val="0"/>
        </c:dLbls>
        <c:marker val="1"/>
        <c:smooth val="0"/>
        <c:axId val="-1524027568"/>
        <c:axId val="-1488523200"/>
      </c:lineChart>
      <c:catAx>
        <c:axId val="-1524027568"/>
        <c:scaling>
          <c:orientation val="minMax"/>
        </c:scaling>
        <c:delete val="0"/>
        <c:axPos val="b"/>
        <c:numFmt formatCode="General" sourceLinked="1"/>
        <c:majorTickMark val="none"/>
        <c:minorTickMark val="none"/>
        <c:tickLblPos val="nextTo"/>
        <c:crossAx val="-1488523200"/>
        <c:crosses val="autoZero"/>
        <c:auto val="1"/>
        <c:lblAlgn val="ctr"/>
        <c:lblOffset val="100"/>
        <c:noMultiLvlLbl val="0"/>
      </c:catAx>
      <c:valAx>
        <c:axId val="-1488523200"/>
        <c:scaling>
          <c:orientation val="minMax"/>
        </c:scaling>
        <c:delete val="0"/>
        <c:axPos val="l"/>
        <c:majorGridlines/>
        <c:title>
          <c:tx>
            <c:rich>
              <a:bodyPr/>
              <a:lstStyle/>
              <a:p>
                <a:pPr>
                  <a:defRPr/>
                </a:pPr>
                <a:r>
                  <a:rPr lang="fr-FR"/>
                  <a:t>Allowances (millions of EUAs)</a:t>
                </a:r>
              </a:p>
            </c:rich>
          </c:tx>
          <c:overlay val="0"/>
        </c:title>
        <c:numFmt formatCode="General" sourceLinked="1"/>
        <c:majorTickMark val="out"/>
        <c:minorTickMark val="none"/>
        <c:tickLblPos val="nextTo"/>
        <c:crossAx val="-1524027568"/>
        <c:crosses val="autoZero"/>
        <c:crossBetween val="between"/>
      </c:valAx>
    </c:plotArea>
    <c:legend>
      <c:legendPos val="b"/>
      <c:overlay val="0"/>
      <c:txPr>
        <a:bodyPr/>
        <a:lstStyle/>
        <a:p>
          <a:pPr>
            <a:defRPr sz="1100"/>
          </a:pPr>
          <a:endParaRPr lang="en-US"/>
        </a:p>
      </c:txPr>
    </c:legend>
    <c:plotVisOnly val="1"/>
    <c:dispBlanksAs val="gap"/>
    <c:showDLblsOverMax val="0"/>
  </c:chart>
  <c:txPr>
    <a:bodyPr/>
    <a:lstStyle/>
    <a:p>
      <a:pPr>
        <a:defRPr sz="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D1CA6B-F26F-1B43-AF77-C4F0A3ED7A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6F68A1-C323-B647-940D-18B257F37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28EA5-3B57-EB45-AB9E-A048054F959C}" type="datetimeFigureOut">
              <a:rPr lang="en-GB" smtClean="0"/>
              <a:t>08/03/2021</a:t>
            </a:fld>
            <a:endParaRPr lang="en-GB"/>
          </a:p>
        </p:txBody>
      </p:sp>
      <p:sp>
        <p:nvSpPr>
          <p:cNvPr id="4" name="Footer Placeholder 3">
            <a:extLst>
              <a:ext uri="{FF2B5EF4-FFF2-40B4-BE49-F238E27FC236}">
                <a16:creationId xmlns:a16="http://schemas.microsoft.com/office/drawing/2014/main" id="{01D1A8AC-4164-0C43-926E-505BC0BDC3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1FF39F-F0D0-014E-AAE5-B4774C48F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F93CC9-238D-3A4D-96C0-6A460E557E64}" type="slidenum">
              <a:rPr lang="en-GB" smtClean="0"/>
              <a:t>‹#›</a:t>
            </a:fld>
            <a:endParaRPr lang="en-GB"/>
          </a:p>
        </p:txBody>
      </p:sp>
    </p:spTree>
    <p:extLst>
      <p:ext uri="{BB962C8B-B14F-4D97-AF65-F5344CB8AC3E}">
        <p14:creationId xmlns:p14="http://schemas.microsoft.com/office/powerpoint/2010/main"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DA37D-2FDE-F047-A814-B89AF3CAA999}" type="datetimeFigureOut">
              <a:rPr lang="en-GB" smtClean="0"/>
              <a:t>08/03/2021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819B1-5A62-8942-A1A9-7C81B8FCFFD7}" type="slidenum">
              <a:rPr lang="en-GB" smtClean="0"/>
              <a:t>‹#›</a:t>
            </a:fld>
            <a:endParaRPr lang="en-GB"/>
          </a:p>
        </p:txBody>
      </p:sp>
    </p:spTree>
    <p:extLst>
      <p:ext uri="{BB962C8B-B14F-4D97-AF65-F5344CB8AC3E}">
        <p14:creationId xmlns:p14="http://schemas.microsoft.com/office/powerpoint/2010/main"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dirty="0"/>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262671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unfccc.int</a:t>
            </a:r>
            <a:r>
              <a:rPr lang="en-GB" dirty="0"/>
              <a:t>/topics/mitigation/workstreams/response-measures/background-on-adverse-effects--response-measures#:~:text=Article%204.8%20of%20the%20Convention,and%20countries%20whose%20economies%20are</a:t>
            </a:r>
            <a:endParaRPr lang="en-BE" dirty="0"/>
          </a:p>
        </p:txBody>
      </p:sp>
      <p:sp>
        <p:nvSpPr>
          <p:cNvPr id="4" name="Slide Number Placeholder 3"/>
          <p:cNvSpPr>
            <a:spLocks noGrp="1"/>
          </p:cNvSpPr>
          <p:nvPr>
            <p:ph type="sldNum" sz="quarter" idx="5"/>
          </p:nvPr>
        </p:nvSpPr>
        <p:spPr/>
        <p:txBody>
          <a:bodyPr/>
          <a:lstStyle/>
          <a:p>
            <a:fld id="{167819B1-5A62-8942-A1A9-7C81B8FCFFD7}" type="slidenum">
              <a:rPr lang="en-GB" smtClean="0"/>
              <a:t>5</a:t>
            </a:fld>
            <a:endParaRPr lang="en-GB"/>
          </a:p>
        </p:txBody>
      </p:sp>
    </p:spTree>
    <p:extLst>
      <p:ext uri="{BB962C8B-B14F-4D97-AF65-F5344CB8AC3E}">
        <p14:creationId xmlns:p14="http://schemas.microsoft.com/office/powerpoint/2010/main" val="334289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67819B1-5A62-8942-A1A9-7C81B8FCFFD7}" type="slidenum">
              <a:rPr lang="en-GB" smtClean="0"/>
              <a:t>6</a:t>
            </a:fld>
            <a:endParaRPr lang="en-GB"/>
          </a:p>
        </p:txBody>
      </p:sp>
    </p:spTree>
    <p:extLst>
      <p:ext uri="{BB962C8B-B14F-4D97-AF65-F5344CB8AC3E}">
        <p14:creationId xmlns:p14="http://schemas.microsoft.com/office/powerpoint/2010/main" val="206899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sz="12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E37EAD-B669-450B-8488-2784A37454DD}" type="slidenum">
              <a:rPr lang="en-GB" smtClean="0"/>
              <a:t>7</a:t>
            </a:fld>
            <a:endParaRPr lang="en-GB"/>
          </a:p>
        </p:txBody>
      </p:sp>
    </p:spTree>
    <p:extLst>
      <p:ext uri="{BB962C8B-B14F-4D97-AF65-F5344CB8AC3E}">
        <p14:creationId xmlns:p14="http://schemas.microsoft.com/office/powerpoint/2010/main" val="90841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sz="12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E37EAD-B669-450B-8488-2784A37454DD}" type="slidenum">
              <a:rPr lang="en-GB" smtClean="0"/>
              <a:t>11</a:t>
            </a:fld>
            <a:endParaRPr lang="en-GB"/>
          </a:p>
        </p:txBody>
      </p:sp>
    </p:spTree>
    <p:extLst>
      <p:ext uri="{BB962C8B-B14F-4D97-AF65-F5344CB8AC3E}">
        <p14:creationId xmlns:p14="http://schemas.microsoft.com/office/powerpoint/2010/main" val="296455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sz="12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E37EAD-B669-450B-8488-2784A37454DD}" type="slidenum">
              <a:rPr lang="en-GB" smtClean="0"/>
              <a:t>12</a:t>
            </a:fld>
            <a:endParaRPr lang="en-GB"/>
          </a:p>
        </p:txBody>
      </p:sp>
    </p:spTree>
    <p:extLst>
      <p:ext uri="{BB962C8B-B14F-4D97-AF65-F5344CB8AC3E}">
        <p14:creationId xmlns:p14="http://schemas.microsoft.com/office/powerpoint/2010/main" val="83775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67819B1-5A62-8942-A1A9-7C81B8FCFFD7}" type="slidenum">
              <a:rPr lang="en-GB" smtClean="0"/>
              <a:t>14</a:t>
            </a:fld>
            <a:endParaRPr lang="en-GB"/>
          </a:p>
        </p:txBody>
      </p:sp>
    </p:spTree>
    <p:extLst>
      <p:ext uri="{BB962C8B-B14F-4D97-AF65-F5344CB8AC3E}">
        <p14:creationId xmlns:p14="http://schemas.microsoft.com/office/powerpoint/2010/main" val="3058107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17</a:t>
            </a:fld>
            <a:endParaRPr lang="en-GB"/>
          </a:p>
        </p:txBody>
      </p:sp>
    </p:spTree>
    <p:extLst>
      <p:ext uri="{BB962C8B-B14F-4D97-AF65-F5344CB8AC3E}">
        <p14:creationId xmlns:p14="http://schemas.microsoft.com/office/powerpoint/2010/main" val="74298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val="3721415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GB"/>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316872627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t>‹#›</a:t>
            </a:fld>
            <a:endParaRPr lang="en-GB"/>
          </a:p>
        </p:txBody>
      </p:sp>
    </p:spTree>
    <p:extLst>
      <p:ext uri="{BB962C8B-B14F-4D97-AF65-F5344CB8AC3E}">
        <p14:creationId xmlns:p14="http://schemas.microsoft.com/office/powerpoint/2010/main" val="333983427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4222438"/>
            <a:ext cx="10515600" cy="963337"/>
          </a:xfrm>
        </p:spPr>
        <p:txBody>
          <a:bodyPr>
            <a:normAutofit/>
          </a:bodyPr>
          <a:lstStyle/>
          <a:p>
            <a:r>
              <a:rPr lang="en-US" dirty="0">
                <a:latin typeface="Cambria" panose="02040503050406030204" pitchFamily="18" charset="0"/>
              </a:rPr>
              <a:t>Andrei Marcu </a:t>
            </a:r>
            <a:br>
              <a:rPr lang="en-US" dirty="0">
                <a:latin typeface="Cambria" panose="02040503050406030204" pitchFamily="18" charset="0"/>
              </a:rPr>
            </a:br>
            <a:endParaRPr lang="en-US" dirty="0">
              <a:latin typeface="Cambria" panose="02040503050406030204" pitchFamily="18" charset="0"/>
            </a:endParaRP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lstStyle/>
          <a:p>
            <a:r>
              <a:rPr lang="en-US" dirty="0"/>
              <a:t>March 4, 2021</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a:xfrm>
            <a:off x="442431" y="1991361"/>
            <a:ext cx="10911367" cy="1141351"/>
          </a:xfrm>
        </p:spPr>
        <p:txBody>
          <a:bodyPr>
            <a:normAutofit/>
          </a:bodyPr>
          <a:lstStyle/>
          <a:p>
            <a:r>
              <a:rPr lang="en-GB" dirty="0">
                <a:solidFill>
                  <a:srgbClr val="1E6BA7"/>
                </a:solidFill>
                <a:latin typeface="Cambria Math" charset="0"/>
                <a:ea typeface="Cambria Math" charset="0"/>
                <a:cs typeface="Cambria Math" charset="0"/>
              </a:rPr>
              <a:t>BCA in the international context of climate change</a:t>
            </a:r>
          </a:p>
        </p:txBody>
      </p:sp>
    </p:spTree>
    <p:extLst>
      <p:ext uri="{BB962C8B-B14F-4D97-AF65-F5344CB8AC3E}">
        <p14:creationId xmlns:p14="http://schemas.microsoft.com/office/powerpoint/2010/main" val="14747449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DE4A46-CE54-A548-8247-4A73357E207F}"/>
              </a:ext>
            </a:extLst>
          </p:cNvPr>
          <p:cNvSpPr>
            <a:spLocks noGrp="1"/>
          </p:cNvSpPr>
          <p:nvPr>
            <p:ph idx="13"/>
          </p:nvPr>
        </p:nvSpPr>
        <p:spPr/>
        <p:txBody>
          <a:bodyPr>
            <a:normAutofit/>
          </a:bodyPr>
          <a:lstStyle/>
          <a:p>
            <a:pPr algn="just"/>
            <a:r>
              <a:rPr lang="en-US" sz="3200" b="1" dirty="0">
                <a:solidFill>
                  <a:srgbClr val="1F6BA8"/>
                </a:solidFill>
                <a:latin typeface="Calibri" panose="020F0502020204030204" pitchFamily="34" charset="0"/>
                <a:ea typeface="Arial" charset="0"/>
                <a:cs typeface="Calibri" panose="020F0502020204030204" pitchFamily="34" charset="0"/>
              </a:rPr>
              <a:t>EUA prices increase</a:t>
            </a:r>
          </a:p>
          <a:p>
            <a:pPr algn="just"/>
            <a:r>
              <a:rPr lang="en-US" sz="3200" b="1" dirty="0">
                <a:solidFill>
                  <a:srgbClr val="1F6BA8"/>
                </a:solidFill>
                <a:latin typeface="Calibri" panose="020F0502020204030204" pitchFamily="34" charset="0"/>
                <a:ea typeface="Arial" charset="0"/>
                <a:cs typeface="Calibri" panose="020F0502020204030204" pitchFamily="34" charset="0"/>
              </a:rPr>
              <a:t>Running out of free allocation</a:t>
            </a:r>
          </a:p>
          <a:p>
            <a:pPr algn="just"/>
            <a:r>
              <a:rPr lang="en-US" sz="3200" b="1" dirty="0">
                <a:solidFill>
                  <a:srgbClr val="1F6BA8"/>
                </a:solidFill>
                <a:latin typeface="Calibri" panose="020F0502020204030204" pitchFamily="34" charset="0"/>
                <a:ea typeface="Arial" charset="0"/>
                <a:cs typeface="Calibri" panose="020F0502020204030204" pitchFamily="34" charset="0"/>
              </a:rPr>
              <a:t>Paris Agreement strong objectives</a:t>
            </a:r>
            <a:endParaRPr lang="en-US" sz="3200" dirty="0">
              <a:latin typeface="Calibri" panose="020F0502020204030204" pitchFamily="34" charset="0"/>
              <a:ea typeface="Arial"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25A5C13-B055-8E42-8175-8A81803B429E}"/>
              </a:ext>
            </a:extLst>
          </p:cNvPr>
          <p:cNvSpPr>
            <a:spLocks noGrp="1"/>
          </p:cNvSpPr>
          <p:nvPr>
            <p:ph type="sldNum" sz="quarter" idx="12"/>
          </p:nvPr>
        </p:nvSpPr>
        <p:spPr/>
        <p:txBody>
          <a:bodyPr/>
          <a:lstStyle/>
          <a:p>
            <a:fld id="{F26FC048-DF4E-0746-B313-543F0DD72FCB}" type="slidenum">
              <a:rPr lang="en-GB" smtClean="0"/>
              <a:pPr/>
              <a:t>10</a:t>
            </a:fld>
            <a:endParaRPr lang="en-GB"/>
          </a:p>
        </p:txBody>
      </p:sp>
      <p:sp>
        <p:nvSpPr>
          <p:cNvPr id="5" name="Text Placeholder 2">
            <a:extLst>
              <a:ext uri="{FF2B5EF4-FFF2-40B4-BE49-F238E27FC236}">
                <a16:creationId xmlns:a16="http://schemas.microsoft.com/office/drawing/2014/main" id="{D47FDD86-A56E-A442-8006-1758A99B080F}"/>
              </a:ext>
            </a:extLst>
          </p:cNvPr>
          <p:cNvSpPr txBox="1">
            <a:spLocks/>
          </p:cNvSpPr>
          <p:nvPr/>
        </p:nvSpPr>
        <p:spPr>
          <a:xfrm>
            <a:off x="304722" y="486495"/>
            <a:ext cx="10095237" cy="928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b="1" kern="1200" dirty="0" smtClean="0">
                <a:solidFill>
                  <a:srgbClr val="1F6BA7"/>
                </a:solidFill>
                <a:latin typeface="Open Sans"/>
                <a:ea typeface="+mn-ea"/>
                <a:cs typeface="Open San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050" kern="1200" dirty="0" smtClean="0">
                <a:solidFill>
                  <a:srgbClr val="1F6BA7"/>
                </a:solidFill>
                <a:latin typeface="Open Sans"/>
                <a:ea typeface="+mn-ea"/>
                <a:cs typeface="Open San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050" kern="1200" dirty="0" smtClean="0">
                <a:solidFill>
                  <a:srgbClr val="1F6BA7"/>
                </a:solidFill>
                <a:latin typeface="Open Sans"/>
                <a:ea typeface="+mn-ea"/>
                <a:cs typeface="Open San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050" kern="1200" dirty="0" smtClean="0">
                <a:solidFill>
                  <a:srgbClr val="1F6BA7"/>
                </a:solidFill>
                <a:latin typeface="Open Sans"/>
                <a:ea typeface="+mn-ea"/>
                <a:cs typeface="Open San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rgbClr val="1F6BA7"/>
                </a:solidFill>
                <a:latin typeface="Open Sans"/>
                <a:ea typeface="+mn-ea"/>
                <a:cs typeface="Open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World changes, circumstances change</a:t>
            </a:r>
            <a:endParaRPr lang="en-BE" dirty="0"/>
          </a:p>
        </p:txBody>
      </p:sp>
    </p:spTree>
    <p:extLst>
      <p:ext uri="{BB962C8B-B14F-4D97-AF65-F5344CB8AC3E}">
        <p14:creationId xmlns:p14="http://schemas.microsoft.com/office/powerpoint/2010/main" val="28713589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3000" dirty="0">
                <a:latin typeface="Cambria" panose="02040503050406030204" pitchFamily="18" charset="0"/>
              </a:rPr>
              <a:t>EUA futures, July 2008 </a:t>
            </a:r>
            <a:r>
              <a:rPr lang="mr-IN" sz="3000" dirty="0">
                <a:latin typeface="Cambria" panose="02040503050406030204" pitchFamily="18" charset="0"/>
              </a:rPr>
              <a:t>–</a:t>
            </a:r>
            <a:r>
              <a:rPr lang="en-US" sz="3000" dirty="0">
                <a:latin typeface="Cambria" panose="02040503050406030204" pitchFamily="18" charset="0"/>
              </a:rPr>
              <a:t> 1 March 2021 </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11</a:t>
            </a:fld>
            <a:endParaRPr lang="en-GB"/>
          </a:p>
        </p:txBody>
      </p:sp>
      <p:graphicFrame>
        <p:nvGraphicFramePr>
          <p:cNvPr id="13" name="Chart 12"/>
          <p:cNvGraphicFramePr>
            <a:graphicFrameLocks/>
          </p:cNvGraphicFramePr>
          <p:nvPr/>
        </p:nvGraphicFramePr>
        <p:xfrm>
          <a:off x="263609" y="1205948"/>
          <a:ext cx="11407691" cy="502975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5">
            <a:extLst>
              <a:ext uri="{FF2B5EF4-FFF2-40B4-BE49-F238E27FC236}">
                <a16:creationId xmlns:a16="http://schemas.microsoft.com/office/drawing/2014/main" id="{2C70E6AD-B201-47B5-91E3-794CA4C46416}"/>
              </a:ext>
            </a:extLst>
          </p:cNvPr>
          <p:cNvSpPr txBox="1">
            <a:spLocks/>
          </p:cNvSpPr>
          <p:nvPr/>
        </p:nvSpPr>
        <p:spPr>
          <a:xfrm>
            <a:off x="10416116" y="6310671"/>
            <a:ext cx="5364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i="1" dirty="0"/>
              <a:t>Source: ICE</a:t>
            </a:r>
          </a:p>
        </p:txBody>
      </p:sp>
    </p:spTree>
    <p:extLst>
      <p:ext uri="{BB962C8B-B14F-4D97-AF65-F5344CB8AC3E}">
        <p14:creationId xmlns:p14="http://schemas.microsoft.com/office/powerpoint/2010/main" val="13185265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GB" sz="3000" dirty="0">
                <a:latin typeface="Cambria" panose="02040503050406030204" pitchFamily="18" charset="0"/>
              </a:rPr>
              <a:t>Availability of Free Allocation </a:t>
            </a:r>
            <a:endParaRPr lang="en-US" sz="3000" dirty="0">
              <a:latin typeface="Cambria" panose="02040503050406030204" pitchFamily="18" charset="0"/>
            </a:endParaRP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12</a:t>
            </a:fld>
            <a:endParaRPr lang="en-GB"/>
          </a:p>
        </p:txBody>
      </p:sp>
      <p:sp>
        <p:nvSpPr>
          <p:cNvPr id="6" name="Text Placeholder 6">
            <a:extLst>
              <a:ext uri="{FF2B5EF4-FFF2-40B4-BE49-F238E27FC236}">
                <a16:creationId xmlns:a16="http://schemas.microsoft.com/office/drawing/2014/main" id="{264708B1-ADFC-4CDE-9381-AB0145D54853}"/>
              </a:ext>
            </a:extLst>
          </p:cNvPr>
          <p:cNvSpPr txBox="1">
            <a:spLocks/>
          </p:cNvSpPr>
          <p:nvPr/>
        </p:nvSpPr>
        <p:spPr>
          <a:xfrm>
            <a:off x="378103" y="1280494"/>
            <a:ext cx="5364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i="1" dirty="0"/>
              <a:t>The cross-</a:t>
            </a:r>
            <a:r>
              <a:rPr lang="fr-FR" sz="1800" i="1" dirty="0" err="1"/>
              <a:t>sectoral</a:t>
            </a:r>
            <a:r>
              <a:rPr lang="fr-FR" sz="1800" i="1" dirty="0"/>
              <a:t> correction factor (CSCF) </a:t>
            </a:r>
            <a:r>
              <a:rPr lang="fr-FR" sz="1800" i="1" dirty="0" err="1"/>
              <a:t>under</a:t>
            </a:r>
            <a:r>
              <a:rPr lang="fr-FR" sz="1800" i="1" dirty="0"/>
              <a:t> </a:t>
            </a:r>
            <a:r>
              <a:rPr lang="fr-FR" sz="1800" i="1" dirty="0" err="1"/>
              <a:t>higher</a:t>
            </a:r>
            <a:r>
              <a:rPr lang="fr-FR" sz="1800" i="1" dirty="0"/>
              <a:t> EU 2030 </a:t>
            </a:r>
            <a:r>
              <a:rPr lang="fr-FR" sz="1800" i="1" dirty="0" err="1"/>
              <a:t>target</a:t>
            </a:r>
            <a:r>
              <a:rPr lang="fr-FR" sz="1800" i="1" dirty="0"/>
              <a:t> scenarios</a:t>
            </a:r>
          </a:p>
        </p:txBody>
      </p:sp>
      <p:sp>
        <p:nvSpPr>
          <p:cNvPr id="7" name="Text Placeholder 9">
            <a:extLst>
              <a:ext uri="{FF2B5EF4-FFF2-40B4-BE49-F238E27FC236}">
                <a16:creationId xmlns:a16="http://schemas.microsoft.com/office/drawing/2014/main" id="{8C1DC4FD-9B3D-4A3B-A99B-DF0288206A88}"/>
              </a:ext>
            </a:extLst>
          </p:cNvPr>
          <p:cNvSpPr txBox="1">
            <a:spLocks/>
          </p:cNvSpPr>
          <p:nvPr/>
        </p:nvSpPr>
        <p:spPr>
          <a:xfrm>
            <a:off x="6361352" y="1241963"/>
            <a:ext cx="5364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i="1" dirty="0" err="1"/>
              <a:t>Projected</a:t>
            </a:r>
            <a:r>
              <a:rPr lang="fr-FR" sz="1800" i="1" dirty="0"/>
              <a:t> free allocation ‘</a:t>
            </a:r>
            <a:r>
              <a:rPr lang="fr-FR" sz="1800" i="1" dirty="0" err="1"/>
              <a:t>needs</a:t>
            </a:r>
            <a:r>
              <a:rPr lang="fr-FR" sz="1800" i="1" dirty="0"/>
              <a:t>’ vs. the EU ETS cap </a:t>
            </a:r>
            <a:r>
              <a:rPr lang="fr-FR" sz="1800" i="1" dirty="0" err="1"/>
              <a:t>under</a:t>
            </a:r>
            <a:r>
              <a:rPr lang="fr-FR" sz="1800" i="1" dirty="0"/>
              <a:t> </a:t>
            </a:r>
            <a:r>
              <a:rPr lang="fr-FR" sz="1800" i="1" dirty="0" err="1"/>
              <a:t>higher</a:t>
            </a:r>
            <a:r>
              <a:rPr lang="fr-FR" sz="1800" i="1" dirty="0"/>
              <a:t> EU 2030 </a:t>
            </a:r>
            <a:r>
              <a:rPr lang="fr-FR" sz="1800" i="1" dirty="0" err="1"/>
              <a:t>target</a:t>
            </a:r>
            <a:r>
              <a:rPr lang="fr-FR" sz="1800" i="1" dirty="0"/>
              <a:t> scenarios</a:t>
            </a:r>
          </a:p>
          <a:p>
            <a:endParaRPr lang="fr-FR" i="1" dirty="0"/>
          </a:p>
        </p:txBody>
      </p:sp>
      <p:graphicFrame>
        <p:nvGraphicFramePr>
          <p:cNvPr id="8" name="Graphique 5">
            <a:extLst>
              <a:ext uri="{FF2B5EF4-FFF2-40B4-BE49-F238E27FC236}">
                <a16:creationId xmlns:a16="http://schemas.microsoft.com/office/drawing/2014/main" id="{378ECCFB-4CB8-4588-BECD-37F54BE11FE8}"/>
              </a:ext>
            </a:extLst>
          </p:cNvPr>
          <p:cNvGraphicFramePr>
            <a:graphicFrameLocks/>
          </p:cNvGraphicFramePr>
          <p:nvPr/>
        </p:nvGraphicFramePr>
        <p:xfrm>
          <a:off x="-1" y="1843011"/>
          <a:ext cx="6134177" cy="42656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15">
            <a:extLst>
              <a:ext uri="{FF2B5EF4-FFF2-40B4-BE49-F238E27FC236}">
                <a16:creationId xmlns:a16="http://schemas.microsoft.com/office/drawing/2014/main" id="{0D9DB89B-B574-402A-BA3B-FFB0137A632F}"/>
              </a:ext>
            </a:extLst>
          </p:cNvPr>
          <p:cNvGraphicFramePr/>
          <p:nvPr/>
        </p:nvGraphicFramePr>
        <p:xfrm>
          <a:off x="6134177" y="1892949"/>
          <a:ext cx="5591175" cy="434352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5">
            <a:extLst>
              <a:ext uri="{FF2B5EF4-FFF2-40B4-BE49-F238E27FC236}">
                <a16:creationId xmlns:a16="http://schemas.microsoft.com/office/drawing/2014/main" id="{2C70E6AD-B201-47B5-91E3-794CA4C46416}"/>
              </a:ext>
            </a:extLst>
          </p:cNvPr>
          <p:cNvSpPr txBox="1">
            <a:spLocks/>
          </p:cNvSpPr>
          <p:nvPr/>
        </p:nvSpPr>
        <p:spPr>
          <a:xfrm>
            <a:off x="8929764" y="6347461"/>
            <a:ext cx="2652184"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i="1" dirty="0"/>
              <a:t>Source: Agora </a:t>
            </a:r>
            <a:r>
              <a:rPr lang="fr-FR" sz="1600" i="1" dirty="0" err="1"/>
              <a:t>Energiewende</a:t>
            </a:r>
            <a:endParaRPr lang="fr-FR" sz="1600" i="1" dirty="0"/>
          </a:p>
        </p:txBody>
      </p:sp>
    </p:spTree>
    <p:extLst>
      <p:ext uri="{BB962C8B-B14F-4D97-AF65-F5344CB8AC3E}">
        <p14:creationId xmlns:p14="http://schemas.microsoft.com/office/powerpoint/2010/main" val="19144512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740B47-80E5-EB4A-8DD0-A9F264996BE3}"/>
              </a:ext>
            </a:extLst>
          </p:cNvPr>
          <p:cNvSpPr>
            <a:spLocks noGrp="1"/>
          </p:cNvSpPr>
          <p:nvPr>
            <p:ph type="body" sz="quarter" idx="14"/>
          </p:nvPr>
        </p:nvSpPr>
        <p:spPr>
          <a:xfrm>
            <a:off x="263609" y="420624"/>
            <a:ext cx="10935855" cy="826173"/>
          </a:xfrm>
        </p:spPr>
        <p:txBody>
          <a:bodyPr>
            <a:normAutofit/>
          </a:bodyPr>
          <a:lstStyle/>
          <a:p>
            <a:r>
              <a:rPr lang="en-US" sz="4000" dirty="0"/>
              <a:t>What Do We Know So Far?</a:t>
            </a:r>
          </a:p>
        </p:txBody>
      </p:sp>
      <p:sp>
        <p:nvSpPr>
          <p:cNvPr id="4" name="Slide Number Placeholder 3">
            <a:extLst>
              <a:ext uri="{FF2B5EF4-FFF2-40B4-BE49-F238E27FC236}">
                <a16:creationId xmlns:a16="http://schemas.microsoft.com/office/drawing/2014/main" id="{FEDB020B-DF98-2B42-8413-67FF929FA4DE}"/>
              </a:ext>
            </a:extLst>
          </p:cNvPr>
          <p:cNvSpPr>
            <a:spLocks noGrp="1"/>
          </p:cNvSpPr>
          <p:nvPr>
            <p:ph type="sldNum" sz="quarter" idx="12"/>
          </p:nvPr>
        </p:nvSpPr>
        <p:spPr/>
        <p:txBody>
          <a:bodyPr/>
          <a:lstStyle/>
          <a:p>
            <a:fld id="{F26FC048-DF4E-0746-B313-543F0DD72FCB}" type="slidenum">
              <a:rPr lang="en-GB" smtClean="0"/>
              <a:pPr/>
              <a:t>13</a:t>
            </a:fld>
            <a:endParaRPr lang="en-GB"/>
          </a:p>
        </p:txBody>
      </p:sp>
      <p:sp>
        <p:nvSpPr>
          <p:cNvPr id="7" name="TextBox 6">
            <a:extLst>
              <a:ext uri="{FF2B5EF4-FFF2-40B4-BE49-F238E27FC236}">
                <a16:creationId xmlns:a16="http://schemas.microsoft.com/office/drawing/2014/main" id="{DF664BDB-DCD1-F549-897B-A657D9F9AFBD}"/>
              </a:ext>
            </a:extLst>
          </p:cNvPr>
          <p:cNvSpPr txBox="1"/>
          <p:nvPr/>
        </p:nvSpPr>
        <p:spPr>
          <a:xfrm>
            <a:off x="304800" y="1524000"/>
            <a:ext cx="8077200" cy="4325864"/>
          </a:xfrm>
          <a:prstGeom prst="rect">
            <a:avLst/>
          </a:prstGeom>
          <a:noFill/>
        </p:spPr>
        <p:txBody>
          <a:bodyPr wrap="square" rtlCol="0">
            <a:spAutoFit/>
          </a:bodyPr>
          <a:lstStyle/>
          <a:p>
            <a:pPr marL="571500" indent="-571500">
              <a:lnSpc>
                <a:spcPts val="4120"/>
              </a:lnSpc>
              <a:spcBef>
                <a:spcPts val="600"/>
              </a:spcBef>
              <a:buFont typeface="Arial" panose="020B0604020202020204" pitchFamily="34" charset="0"/>
              <a:buChar char="•"/>
            </a:pPr>
            <a:r>
              <a:rPr lang="en-US" sz="2800" b="1" dirty="0">
                <a:latin typeface="Arial" charset="0"/>
                <a:ea typeface="Arial" charset="0"/>
                <a:cs typeface="Arial" charset="0"/>
              </a:rPr>
              <a:t>Political Guidelines of 16 July 2019:</a:t>
            </a:r>
          </a:p>
          <a:p>
            <a:pPr marL="577850" lvl="1">
              <a:lnSpc>
                <a:spcPts val="4120"/>
              </a:lnSpc>
              <a:spcBef>
                <a:spcPts val="600"/>
              </a:spcBef>
            </a:pPr>
            <a:r>
              <a:rPr lang="en-US" sz="2800" i="1" dirty="0">
                <a:latin typeface="Arial" charset="0"/>
                <a:ea typeface="Arial" charset="0"/>
                <a:cs typeface="Arial" charset="0"/>
              </a:rPr>
              <a:t>‘To complement this work, and to ensure our companies can compete on a level playing field, I will introduce a </a:t>
            </a:r>
            <a:r>
              <a:rPr lang="en-US" sz="2800" b="1" i="1" dirty="0">
                <a:latin typeface="Arial" charset="0"/>
                <a:ea typeface="Arial" charset="0"/>
                <a:cs typeface="Arial" charset="0"/>
              </a:rPr>
              <a:t>Carbon Border Tax</a:t>
            </a:r>
            <a:r>
              <a:rPr lang="en-US" sz="2800" i="1" dirty="0">
                <a:latin typeface="Arial" charset="0"/>
                <a:ea typeface="Arial" charset="0"/>
                <a:cs typeface="Arial" charset="0"/>
              </a:rPr>
              <a:t> to avoid carbon leakage. This should be </a:t>
            </a:r>
            <a:r>
              <a:rPr lang="en-US" sz="2800" b="1" i="1" dirty="0">
                <a:latin typeface="Arial" charset="0"/>
                <a:ea typeface="Arial" charset="0"/>
                <a:cs typeface="Arial" charset="0"/>
              </a:rPr>
              <a:t>fully compliant </a:t>
            </a:r>
            <a:r>
              <a:rPr lang="en-US" sz="2800" i="1" dirty="0">
                <a:latin typeface="Arial" charset="0"/>
                <a:ea typeface="Arial" charset="0"/>
                <a:cs typeface="Arial" charset="0"/>
              </a:rPr>
              <a:t>with World Trade Organization rules. It will start with a number of </a:t>
            </a:r>
            <a:r>
              <a:rPr lang="en-US" sz="2800" b="1" i="1" dirty="0">
                <a:latin typeface="Arial" charset="0"/>
                <a:ea typeface="Arial" charset="0"/>
                <a:cs typeface="Arial" charset="0"/>
              </a:rPr>
              <a:t>selected sectors </a:t>
            </a:r>
            <a:r>
              <a:rPr lang="en-US" sz="2800" i="1" dirty="0">
                <a:latin typeface="Arial" charset="0"/>
                <a:ea typeface="Arial" charset="0"/>
                <a:cs typeface="Arial" charset="0"/>
              </a:rPr>
              <a:t>and be </a:t>
            </a:r>
            <a:r>
              <a:rPr lang="en-US" sz="2800" b="1" i="1" dirty="0">
                <a:latin typeface="Arial" charset="0"/>
                <a:ea typeface="Arial" charset="0"/>
                <a:cs typeface="Arial" charset="0"/>
              </a:rPr>
              <a:t>gradually extended</a:t>
            </a:r>
            <a:r>
              <a:rPr lang="en-US" sz="2800" i="1" dirty="0">
                <a:latin typeface="Arial" charset="0"/>
                <a:ea typeface="Arial" charset="0"/>
                <a:cs typeface="Arial" charset="0"/>
              </a:rPr>
              <a:t>.’ </a:t>
            </a:r>
            <a:endParaRPr lang="en-US" sz="3600" dirty="0">
              <a:latin typeface="Arial" charset="0"/>
              <a:ea typeface="Arial" charset="0"/>
              <a:cs typeface="Arial" charset="0"/>
            </a:endParaRPr>
          </a:p>
        </p:txBody>
      </p:sp>
      <p:pic>
        <p:nvPicPr>
          <p:cNvPr id="8" name="Picture 7">
            <a:extLst>
              <a:ext uri="{FF2B5EF4-FFF2-40B4-BE49-F238E27FC236}">
                <a16:creationId xmlns:a16="http://schemas.microsoft.com/office/drawing/2014/main" id="{48EE1312-83DB-B541-8EB5-072B914C0C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0" y="1524000"/>
            <a:ext cx="3341336" cy="4387841"/>
          </a:xfrm>
          <a:prstGeom prst="rect">
            <a:avLst/>
          </a:prstGeom>
        </p:spPr>
      </p:pic>
    </p:spTree>
    <p:extLst>
      <p:ext uri="{BB962C8B-B14F-4D97-AF65-F5344CB8AC3E}">
        <p14:creationId xmlns:p14="http://schemas.microsoft.com/office/powerpoint/2010/main" val="23527451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19E994D-BABA-804C-8D9B-221F29788647}"/>
              </a:ext>
            </a:extLst>
          </p:cNvPr>
          <p:cNvSpPr>
            <a:spLocks noGrp="1"/>
          </p:cNvSpPr>
          <p:nvPr>
            <p:ph idx="13"/>
          </p:nvPr>
        </p:nvSpPr>
        <p:spPr/>
        <p:txBody>
          <a:bodyPr>
            <a:normAutofit fontScale="92500" lnSpcReduction="10000"/>
          </a:bodyPr>
          <a:lstStyle/>
          <a:p>
            <a:pPr lvl="0"/>
            <a:r>
              <a:rPr lang="en-US" dirty="0">
                <a:latin typeface="Cambria" panose="02040503050406030204" pitchFamily="18" charset="0"/>
              </a:rPr>
              <a:t>December 2019: </a:t>
            </a:r>
            <a:r>
              <a:rPr lang="en-US" b="1" dirty="0">
                <a:latin typeface="Cambria" panose="02040503050406030204" pitchFamily="18" charset="0"/>
              </a:rPr>
              <a:t>European Council </a:t>
            </a:r>
            <a:r>
              <a:rPr lang="en-US" dirty="0">
                <a:latin typeface="Cambria" panose="02040503050406030204" pitchFamily="18" charset="0"/>
              </a:rPr>
              <a:t>endorses work, states that ‘facilities in third countries need to adhere to the highest environmental … standards’</a:t>
            </a:r>
          </a:p>
          <a:p>
            <a:pPr lvl="0"/>
            <a:r>
              <a:rPr lang="en-US" dirty="0">
                <a:latin typeface="Cambria" panose="02040503050406030204" pitchFamily="18" charset="0"/>
              </a:rPr>
              <a:t>March 2020: </a:t>
            </a:r>
            <a:r>
              <a:rPr lang="en-US" b="1" dirty="0">
                <a:latin typeface="Cambria" panose="02040503050406030204" pitchFamily="18" charset="0"/>
              </a:rPr>
              <a:t>Inception Impact Assessment Roadmap </a:t>
            </a:r>
            <a:r>
              <a:rPr lang="en-US" dirty="0">
                <a:latin typeface="Cambria" panose="02040503050406030204" pitchFamily="18" charset="0"/>
              </a:rPr>
              <a:t>and public </a:t>
            </a:r>
            <a:br>
              <a:rPr lang="en-US" dirty="0">
                <a:latin typeface="Cambria" panose="02040503050406030204" pitchFamily="18" charset="0"/>
              </a:rPr>
            </a:br>
            <a:r>
              <a:rPr lang="en-US" dirty="0">
                <a:latin typeface="Cambria" panose="02040503050406030204" pitchFamily="18" charset="0"/>
              </a:rPr>
              <a:t>consultation on the elements of the CBAM feedback IA; 219 submissions</a:t>
            </a:r>
          </a:p>
          <a:p>
            <a:pPr lvl="0"/>
            <a:r>
              <a:rPr lang="en-US" dirty="0">
                <a:latin typeface="Cambria" panose="02040503050406030204" pitchFamily="18" charset="0"/>
              </a:rPr>
              <a:t>May 2020: European Commission mentions CBAM revenue (‘€5 to €14 billion per year’) as potential source for EU Recovery Plan </a:t>
            </a:r>
            <a:r>
              <a:rPr lang="en-US" b="1" dirty="0">
                <a:latin typeface="Cambria" panose="02040503050406030204" pitchFamily="18" charset="0"/>
              </a:rPr>
              <a:t>(‘Next Generation EU’)</a:t>
            </a:r>
          </a:p>
          <a:p>
            <a:pPr lvl="0"/>
            <a:r>
              <a:rPr lang="en-US" dirty="0">
                <a:latin typeface="Cambria" panose="02040503050406030204" pitchFamily="18" charset="0"/>
              </a:rPr>
              <a:t>Confirmed by the historical </a:t>
            </a:r>
            <a:r>
              <a:rPr lang="en-US" b="1" dirty="0">
                <a:latin typeface="Cambria" panose="02040503050406030204" pitchFamily="18" charset="0"/>
              </a:rPr>
              <a:t>EUCO</a:t>
            </a:r>
            <a:r>
              <a:rPr lang="en-US" dirty="0">
                <a:latin typeface="Cambria" panose="02040503050406030204" pitchFamily="18" charset="0"/>
              </a:rPr>
              <a:t> in July (EU budget 2021-2027, Recovery Package) – BCA introduction by 2023</a:t>
            </a:r>
          </a:p>
          <a:p>
            <a:pPr lvl="0"/>
            <a:r>
              <a:rPr lang="en-US" b="1" dirty="0">
                <a:latin typeface="Cambria" panose="02040503050406030204" pitchFamily="18" charset="0"/>
              </a:rPr>
              <a:t>Public consultations done </a:t>
            </a:r>
            <a:r>
              <a:rPr lang="en-US" dirty="0">
                <a:latin typeface="Cambria" panose="02040503050406030204" pitchFamily="18" charset="0"/>
              </a:rPr>
              <a:t>October 28</a:t>
            </a:r>
            <a:endParaRPr lang="en-US" b="1" dirty="0">
              <a:latin typeface="Cambria" panose="02040503050406030204" pitchFamily="18" charset="0"/>
            </a:endParaRPr>
          </a:p>
          <a:p>
            <a:pPr lvl="0"/>
            <a:r>
              <a:rPr lang="en-US" dirty="0">
                <a:latin typeface="Cambria" panose="02040503050406030204" pitchFamily="18" charset="0"/>
              </a:rPr>
              <a:t>Next steps: </a:t>
            </a:r>
            <a:r>
              <a:rPr lang="en-US">
                <a:latin typeface="Cambria" panose="02040503050406030204" pitchFamily="18" charset="0"/>
              </a:rPr>
              <a:t>Impact assessment and  </a:t>
            </a:r>
            <a:r>
              <a:rPr lang="en-US" b="1" dirty="0">
                <a:latin typeface="Cambria" panose="02040503050406030204" pitchFamily="18" charset="0"/>
              </a:rPr>
              <a:t>proposal</a:t>
            </a:r>
            <a:r>
              <a:rPr lang="en-US" dirty="0">
                <a:latin typeface="Cambria" panose="02040503050406030204" pitchFamily="18" charset="0"/>
              </a:rPr>
              <a:t> expected around June 2021</a:t>
            </a:r>
            <a:endParaRPr lang="aa-ET" dirty="0">
              <a:latin typeface="Cambria" panose="02040503050406030204" pitchFamily="18" charset="0"/>
            </a:endParaRPr>
          </a:p>
        </p:txBody>
      </p:sp>
      <p:sp>
        <p:nvSpPr>
          <p:cNvPr id="7" name="Text Placeholder 6">
            <a:extLst>
              <a:ext uri="{FF2B5EF4-FFF2-40B4-BE49-F238E27FC236}">
                <a16:creationId xmlns:a16="http://schemas.microsoft.com/office/drawing/2014/main" id="{35259363-93F7-344C-99A7-D2F80D6999A4}"/>
              </a:ext>
            </a:extLst>
          </p:cNvPr>
          <p:cNvSpPr>
            <a:spLocks noGrp="1"/>
          </p:cNvSpPr>
          <p:nvPr>
            <p:ph type="body" sz="quarter" idx="14"/>
          </p:nvPr>
        </p:nvSpPr>
        <p:spPr/>
        <p:txBody>
          <a:bodyPr/>
          <a:lstStyle/>
          <a:p>
            <a:r>
              <a:rPr lang="en-US" dirty="0">
                <a:latin typeface="Cambria" panose="02040503050406030204" pitchFamily="18" charset="0"/>
              </a:rPr>
              <a:t>Europe‘s Border Carbon Adjustment: State of Play </a:t>
            </a:r>
          </a:p>
        </p:txBody>
      </p:sp>
    </p:spTree>
    <p:extLst>
      <p:ext uri="{BB962C8B-B14F-4D97-AF65-F5344CB8AC3E}">
        <p14:creationId xmlns:p14="http://schemas.microsoft.com/office/powerpoint/2010/main" val="32328395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A2204-D78F-4247-B632-1AD2D6A0433F}"/>
              </a:ext>
            </a:extLst>
          </p:cNvPr>
          <p:cNvSpPr>
            <a:spLocks noGrp="1"/>
          </p:cNvSpPr>
          <p:nvPr>
            <p:ph idx="13"/>
          </p:nvPr>
        </p:nvSpPr>
        <p:spPr>
          <a:xfrm>
            <a:off x="304722" y="1037063"/>
            <a:ext cx="11616345" cy="5609064"/>
          </a:xfrm>
        </p:spPr>
        <p:txBody>
          <a:bodyPr>
            <a:normAutofit/>
          </a:bodyPr>
          <a:lstStyle/>
          <a:p>
            <a:pPr algn="just"/>
            <a:r>
              <a:rPr lang="en-GB" dirty="0"/>
              <a:t>A </a:t>
            </a:r>
            <a:r>
              <a:rPr lang="en-GB" b="1" dirty="0"/>
              <a:t>tax applied on imports at the EU border </a:t>
            </a:r>
          </a:p>
          <a:p>
            <a:pPr lvl="1" algn="just"/>
            <a:r>
              <a:rPr lang="en-GB" dirty="0"/>
              <a:t>On products whose production is in sectors that are at risk of carbon leakage </a:t>
            </a:r>
          </a:p>
          <a:p>
            <a:pPr lvl="1" algn="just"/>
            <a:r>
              <a:rPr lang="en-GB" dirty="0"/>
              <a:t>This could be a border tax or customs duty </a:t>
            </a:r>
          </a:p>
          <a:p>
            <a:pPr algn="just"/>
            <a:r>
              <a:rPr lang="en-GB" b="1" dirty="0"/>
              <a:t>An extension of EU Emission Trading Scheme to imports</a:t>
            </a:r>
            <a:r>
              <a:rPr lang="en-GB" dirty="0"/>
              <a:t> </a:t>
            </a:r>
          </a:p>
          <a:p>
            <a:pPr lvl="1" algn="just"/>
            <a:r>
              <a:rPr lang="en-GB" dirty="0"/>
              <a:t>Requiring the purchasing of emission allowances under the EU ETS by either foreign producers or importers</a:t>
            </a:r>
          </a:p>
          <a:p>
            <a:pPr algn="just"/>
            <a:r>
              <a:rPr lang="en-GB" b="1" dirty="0"/>
              <a:t>Carbon tax (e.g. excise or VAT type) at consumption level </a:t>
            </a:r>
          </a:p>
          <a:p>
            <a:pPr lvl="1" algn="just"/>
            <a:r>
              <a:rPr lang="en-GB" dirty="0"/>
              <a:t>On products whose production is in sectors that are at risk of carbon leakage </a:t>
            </a:r>
          </a:p>
          <a:p>
            <a:pPr lvl="1" algn="just"/>
            <a:r>
              <a:rPr lang="en-GB" dirty="0"/>
              <a:t>The tax would apply to EU production, as well as to imports</a:t>
            </a:r>
          </a:p>
          <a:p>
            <a:pPr algn="just"/>
            <a:r>
              <a:rPr lang="en-GB" b="1" dirty="0"/>
              <a:t>The obligation to purchase allowances from a specific pool outside the ETS </a:t>
            </a:r>
          </a:p>
          <a:p>
            <a:pPr lvl="1" algn="just"/>
            <a:r>
              <a:rPr lang="en-GB" dirty="0"/>
              <a:t>Dedicated to imports, which would mirror the ETS price</a:t>
            </a:r>
          </a:p>
          <a:p>
            <a:pPr algn="just"/>
            <a:endParaRPr lang="en-BE" dirty="0"/>
          </a:p>
        </p:txBody>
      </p:sp>
      <p:sp>
        <p:nvSpPr>
          <p:cNvPr id="3" name="Text Placeholder 2">
            <a:extLst>
              <a:ext uri="{FF2B5EF4-FFF2-40B4-BE49-F238E27FC236}">
                <a16:creationId xmlns:a16="http://schemas.microsoft.com/office/drawing/2014/main" id="{02F95FC4-82A8-4249-966A-A8956DE7ED82}"/>
              </a:ext>
            </a:extLst>
          </p:cNvPr>
          <p:cNvSpPr>
            <a:spLocks noGrp="1"/>
          </p:cNvSpPr>
          <p:nvPr>
            <p:ph type="body" sz="quarter" idx="14"/>
          </p:nvPr>
        </p:nvSpPr>
        <p:spPr/>
        <p:txBody>
          <a:bodyPr/>
          <a:lstStyle/>
          <a:p>
            <a:r>
              <a:rPr lang="en-BE" dirty="0">
                <a:latin typeface="Cambria" panose="02040503050406030204" pitchFamily="18" charset="0"/>
              </a:rPr>
              <a:t>European Commission main options</a:t>
            </a:r>
          </a:p>
        </p:txBody>
      </p:sp>
      <p:sp>
        <p:nvSpPr>
          <p:cNvPr id="4" name="Slide Number Placeholder 3">
            <a:extLst>
              <a:ext uri="{FF2B5EF4-FFF2-40B4-BE49-F238E27FC236}">
                <a16:creationId xmlns:a16="http://schemas.microsoft.com/office/drawing/2014/main" id="{0E1D6162-9E47-0C4C-BF5F-4F6D32800C01}"/>
              </a:ext>
            </a:extLst>
          </p:cNvPr>
          <p:cNvSpPr>
            <a:spLocks noGrp="1"/>
          </p:cNvSpPr>
          <p:nvPr>
            <p:ph type="sldNum" sz="quarter" idx="12"/>
          </p:nvPr>
        </p:nvSpPr>
        <p:spPr/>
        <p:txBody>
          <a:bodyPr/>
          <a:lstStyle/>
          <a:p>
            <a:fld id="{F26FC048-DF4E-0746-B313-543F0DD72FCB}" type="slidenum">
              <a:rPr lang="en-GB" smtClean="0"/>
              <a:pPr/>
              <a:t>15</a:t>
            </a:fld>
            <a:endParaRPr lang="en-GB"/>
          </a:p>
        </p:txBody>
      </p:sp>
    </p:spTree>
    <p:extLst>
      <p:ext uri="{BB962C8B-B14F-4D97-AF65-F5344CB8AC3E}">
        <p14:creationId xmlns:p14="http://schemas.microsoft.com/office/powerpoint/2010/main" val="38314965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9FC30-1F67-BC4D-9400-5A624EB9216D}"/>
              </a:ext>
            </a:extLst>
          </p:cNvPr>
          <p:cNvSpPr>
            <a:spLocks noGrp="1"/>
          </p:cNvSpPr>
          <p:nvPr>
            <p:ph idx="13"/>
          </p:nvPr>
        </p:nvSpPr>
        <p:spPr>
          <a:xfrm>
            <a:off x="304722" y="950977"/>
            <a:ext cx="11616345" cy="5825733"/>
          </a:xfrm>
        </p:spPr>
        <p:txBody>
          <a:bodyPr>
            <a:noAutofit/>
          </a:bodyPr>
          <a:lstStyle/>
          <a:p>
            <a:pPr marL="188913" indent="0">
              <a:lnSpc>
                <a:spcPct val="100000"/>
              </a:lnSpc>
              <a:spcBef>
                <a:spcPts val="0"/>
              </a:spcBef>
              <a:buNone/>
            </a:pPr>
            <a:r>
              <a:rPr lang="en-GB" sz="1600" b="1" dirty="0"/>
              <a:t>1.Policy mechanism: </a:t>
            </a:r>
            <a:r>
              <a:rPr lang="en-GB" sz="1600" dirty="0"/>
              <a:t>notional EU ETS (or evolving tax that mirrors dynamic evolution of EUA price) </a:t>
            </a:r>
          </a:p>
          <a:p>
            <a:pPr marL="188913" indent="0">
              <a:lnSpc>
                <a:spcPct val="100000"/>
              </a:lnSpc>
              <a:spcBef>
                <a:spcPts val="0"/>
              </a:spcBef>
              <a:buNone/>
            </a:pPr>
            <a:endParaRPr lang="en-GB" sz="1600" dirty="0"/>
          </a:p>
          <a:p>
            <a:pPr marL="188913" indent="0">
              <a:lnSpc>
                <a:spcPct val="100000"/>
              </a:lnSpc>
              <a:spcBef>
                <a:spcPts val="0"/>
              </a:spcBef>
              <a:buNone/>
            </a:pPr>
            <a:r>
              <a:rPr lang="en-GB" sz="1600" b="1" dirty="0"/>
              <a:t>2.Coverage of trade flows: </a:t>
            </a:r>
            <a:r>
              <a:rPr lang="en-GB" sz="1600" dirty="0"/>
              <a:t>imports + possible export rebates limited to EU better performers under certain caveats (WTO compatibility, environmental performance)</a:t>
            </a:r>
          </a:p>
          <a:p>
            <a:pPr marL="188913" indent="0">
              <a:lnSpc>
                <a:spcPct val="100000"/>
              </a:lnSpc>
              <a:spcBef>
                <a:spcPts val="0"/>
              </a:spcBef>
              <a:buNone/>
            </a:pPr>
            <a:endParaRPr lang="en-GB" sz="1600" dirty="0"/>
          </a:p>
          <a:p>
            <a:pPr marL="188913" indent="0">
              <a:lnSpc>
                <a:spcPct val="100000"/>
              </a:lnSpc>
              <a:spcBef>
                <a:spcPts val="0"/>
              </a:spcBef>
              <a:buNone/>
            </a:pPr>
            <a:r>
              <a:rPr lang="en-GB" sz="1600" b="1" dirty="0"/>
              <a:t>3.Geographic scope: </a:t>
            </a:r>
            <a:r>
              <a:rPr lang="en-GB" sz="1600" dirty="0">
                <a:cs typeface="Times New Roman" panose="02020603050405020304" pitchFamily="18" charset="0"/>
              </a:rPr>
              <a:t>possible exemptions for </a:t>
            </a:r>
            <a:r>
              <a:rPr lang="en-BE" sz="1600" dirty="0">
                <a:cs typeface="Times New Roman" panose="02020603050405020304" pitchFamily="18" charset="0"/>
              </a:rPr>
              <a:t>LDCs and SIDSs</a:t>
            </a:r>
            <a:r>
              <a:rPr lang="en-GB" sz="1600" dirty="0">
                <a:cs typeface="Times New Roman" panose="02020603050405020304" pitchFamily="18" charset="0"/>
              </a:rPr>
              <a:t> (</a:t>
            </a:r>
            <a:r>
              <a:rPr lang="en-BE" sz="1600" dirty="0">
                <a:cs typeface="Times New Roman" panose="02020603050405020304" pitchFamily="18" charset="0"/>
              </a:rPr>
              <a:t>or/and use of revenues for climate finance in LDCs and SIDSs)</a:t>
            </a:r>
            <a:endParaRPr lang="en-GB" sz="1600" dirty="0"/>
          </a:p>
          <a:p>
            <a:pPr marL="188913" indent="0">
              <a:lnSpc>
                <a:spcPct val="100000"/>
              </a:lnSpc>
              <a:spcBef>
                <a:spcPts val="0"/>
              </a:spcBef>
              <a:buNone/>
            </a:pPr>
            <a:endParaRPr lang="en-GB" sz="1600" dirty="0"/>
          </a:p>
          <a:p>
            <a:pPr marL="188913" indent="0">
              <a:lnSpc>
                <a:spcPct val="100000"/>
              </a:lnSpc>
              <a:spcBef>
                <a:spcPts val="0"/>
              </a:spcBef>
              <a:buNone/>
            </a:pPr>
            <a:r>
              <a:rPr lang="en-GB" sz="1600" b="1" dirty="0"/>
              <a:t>4.Sectoral scope: </a:t>
            </a:r>
            <a:r>
              <a:rPr lang="en-BE" sz="1600" dirty="0">
                <a:cs typeface="Times New Roman" panose="02020603050405020304" pitchFamily="18" charset="0"/>
              </a:rPr>
              <a:t>pilot CBAM for power, </a:t>
            </a:r>
            <a:r>
              <a:rPr lang="en-GB" sz="1600" dirty="0">
                <a:cs typeface="Times New Roman" panose="02020603050405020304" pitchFamily="18" charset="0"/>
              </a:rPr>
              <a:t>cement, steel, aluminium, oil refinery, paper, glass, chemicals and fertilisers as of 2023, and</a:t>
            </a:r>
            <a:r>
              <a:rPr lang="en-BE" sz="1600" dirty="0">
                <a:cs typeface="Times New Roman" panose="02020603050405020304" pitchFamily="18" charset="0"/>
              </a:rPr>
              <a:t> eventual roll-out to all products/commodities covered by ETS sectors; coverage of intermediate and final products in the value chain (timing unclear, could be later rather than </a:t>
            </a:r>
            <a:r>
              <a:rPr lang="en-GB" sz="1600" dirty="0">
                <a:cs typeface="Times New Roman" panose="02020603050405020304" pitchFamily="18" charset="0"/>
              </a:rPr>
              <a:t>from the outset)</a:t>
            </a:r>
            <a:endParaRPr lang="en-BE" sz="1600" dirty="0">
              <a:cs typeface="Times New Roman" panose="02020603050405020304" pitchFamily="18" charset="0"/>
            </a:endParaRPr>
          </a:p>
          <a:p>
            <a:pPr marL="188913" indent="0">
              <a:lnSpc>
                <a:spcPct val="100000"/>
              </a:lnSpc>
              <a:spcBef>
                <a:spcPts val="0"/>
              </a:spcBef>
              <a:buNone/>
            </a:pPr>
            <a:endParaRPr lang="en-GB" sz="1600" dirty="0"/>
          </a:p>
          <a:p>
            <a:pPr marL="188913" indent="0">
              <a:lnSpc>
                <a:spcPct val="100000"/>
              </a:lnSpc>
              <a:spcBef>
                <a:spcPts val="0"/>
              </a:spcBef>
              <a:buNone/>
            </a:pPr>
            <a:r>
              <a:rPr lang="en-GB" sz="1600" b="1" dirty="0"/>
              <a:t>5.Emissions scope: </a:t>
            </a:r>
            <a:r>
              <a:rPr lang="nl-BE" sz="1600" dirty="0">
                <a:cs typeface="Times New Roman" panose="02020603050405020304" pitchFamily="18" charset="0"/>
              </a:rPr>
              <a:t>Scope 1 and Scope 2 emissions; recognition of full life-cycle emissions importance, but no desire to cover Scope 3 at this stage </a:t>
            </a:r>
          </a:p>
          <a:p>
            <a:pPr marL="188913" indent="0">
              <a:lnSpc>
                <a:spcPct val="100000"/>
              </a:lnSpc>
              <a:spcBef>
                <a:spcPts val="0"/>
              </a:spcBef>
              <a:buNone/>
            </a:pPr>
            <a:endParaRPr lang="en-GB" sz="1600" dirty="0"/>
          </a:p>
          <a:p>
            <a:pPr marL="188913" indent="0">
              <a:lnSpc>
                <a:spcPct val="100000"/>
              </a:lnSpc>
              <a:spcBef>
                <a:spcPts val="0"/>
              </a:spcBef>
              <a:buNone/>
            </a:pPr>
            <a:r>
              <a:rPr lang="en-GB" sz="1600" b="1" dirty="0"/>
              <a:t>6.Approach to determining embedded emissions: </a:t>
            </a:r>
            <a:r>
              <a:rPr lang="en-GB" sz="1600" dirty="0">
                <a:cs typeface="Times New Roman" panose="02020603050405020304" pitchFamily="18" charset="0"/>
              </a:rPr>
              <a:t>use of national/installation-level carbon intensity data in exporting countries; in absence of such data, global average carbon intensities of individual products taking into account specific production methods</a:t>
            </a:r>
            <a:endParaRPr lang="en-GB" sz="1600" dirty="0"/>
          </a:p>
          <a:p>
            <a:pPr marL="188913" indent="0">
              <a:lnSpc>
                <a:spcPct val="100000"/>
              </a:lnSpc>
              <a:spcBef>
                <a:spcPts val="0"/>
              </a:spcBef>
              <a:buNone/>
            </a:pPr>
            <a:endParaRPr lang="en-GB" sz="1600" dirty="0"/>
          </a:p>
          <a:p>
            <a:pPr marL="188913" indent="0">
              <a:lnSpc>
                <a:spcPct val="100000"/>
              </a:lnSpc>
              <a:spcBef>
                <a:spcPts val="0"/>
              </a:spcBef>
              <a:buNone/>
            </a:pPr>
            <a:r>
              <a:rPr lang="en-GB" sz="1600" b="1" dirty="0"/>
              <a:t>7.Crediting for foreign climate policies: </a:t>
            </a:r>
            <a:r>
              <a:rPr lang="en-GB" sz="1600" dirty="0"/>
              <a:t>ensure</a:t>
            </a:r>
            <a:r>
              <a:rPr lang="en-GB" sz="1600" b="1" dirty="0"/>
              <a:t> </a:t>
            </a:r>
            <a:r>
              <a:rPr lang="en-GB" sz="1600" dirty="0">
                <a:cs typeface="Times New Roman" panose="02020603050405020304" pitchFamily="18" charset="0"/>
              </a:rPr>
              <a:t>crediting; open to interpretation whether crediting refers to carbon pricing policies only</a:t>
            </a:r>
          </a:p>
          <a:p>
            <a:pPr marL="188913" indent="0">
              <a:lnSpc>
                <a:spcPct val="100000"/>
              </a:lnSpc>
              <a:spcBef>
                <a:spcPts val="0"/>
              </a:spcBef>
              <a:buNone/>
            </a:pPr>
            <a:endParaRPr lang="en-GB" sz="1600" dirty="0"/>
          </a:p>
          <a:p>
            <a:pPr marL="188913" indent="0">
              <a:lnSpc>
                <a:spcPct val="100000"/>
              </a:lnSpc>
              <a:spcBef>
                <a:spcPts val="0"/>
              </a:spcBef>
              <a:buNone/>
            </a:pPr>
            <a:r>
              <a:rPr lang="en-GB" sz="1600" b="1" dirty="0"/>
              <a:t>8.Use of revenue: </a:t>
            </a:r>
            <a:r>
              <a:rPr lang="en-GB" sz="1600" dirty="0">
                <a:cs typeface="Times New Roman" panose="02020603050405020304" pitchFamily="18" charset="0"/>
              </a:rPr>
              <a:t>EU own resources supporting domestic climate and EGD objectives (EU just transition/decarbonisation) and contributing to international climate finance in favour of LDCs and SIDSs</a:t>
            </a:r>
            <a:endParaRPr lang="en-GB" sz="1600" dirty="0"/>
          </a:p>
          <a:p>
            <a:pPr marL="188913" indent="0">
              <a:lnSpc>
                <a:spcPct val="100000"/>
              </a:lnSpc>
              <a:spcBef>
                <a:spcPts val="0"/>
              </a:spcBef>
              <a:buNone/>
            </a:pPr>
            <a:endParaRPr lang="en-GB" sz="1600" dirty="0"/>
          </a:p>
          <a:p>
            <a:pPr marL="188913" indent="0">
              <a:lnSpc>
                <a:spcPct val="100000"/>
              </a:lnSpc>
              <a:spcBef>
                <a:spcPts val="0"/>
              </a:spcBef>
              <a:buNone/>
            </a:pPr>
            <a:r>
              <a:rPr lang="en-GB" sz="1600" b="1" dirty="0"/>
              <a:t>9.Treatment of existing carbon leakage measures: </a:t>
            </a:r>
            <a:r>
              <a:rPr lang="en-GB" sz="1600" dirty="0">
                <a:cs typeface="Times New Roman" panose="02020603050405020304" pitchFamily="18" charset="0"/>
              </a:rPr>
              <a:t>gradual, eventually complete phase out of existing CL measures</a:t>
            </a:r>
            <a:endParaRPr lang="en-GB" sz="1600" dirty="0"/>
          </a:p>
          <a:p>
            <a:pPr lvl="0"/>
            <a:endParaRPr lang="en-BE" sz="1600" dirty="0"/>
          </a:p>
        </p:txBody>
      </p:sp>
      <p:sp>
        <p:nvSpPr>
          <p:cNvPr id="3" name="Text Placeholder 2">
            <a:extLst>
              <a:ext uri="{FF2B5EF4-FFF2-40B4-BE49-F238E27FC236}">
                <a16:creationId xmlns:a16="http://schemas.microsoft.com/office/drawing/2014/main" id="{A4E2367F-E01E-6644-A838-EE08E206466A}"/>
              </a:ext>
            </a:extLst>
          </p:cNvPr>
          <p:cNvSpPr>
            <a:spLocks noGrp="1"/>
          </p:cNvSpPr>
          <p:nvPr>
            <p:ph type="body" sz="quarter" idx="14"/>
          </p:nvPr>
        </p:nvSpPr>
        <p:spPr/>
        <p:txBody>
          <a:bodyPr/>
          <a:lstStyle/>
          <a:p>
            <a:r>
              <a:rPr lang="x-none"/>
              <a:t>EP own initiative (ENVI </a:t>
            </a:r>
            <a:r>
              <a:rPr lang="nl-BE" dirty="0"/>
              <a:t>4/</a:t>
            </a:r>
            <a:r>
              <a:rPr lang="pl-PL" dirty="0"/>
              <a:t>5</a:t>
            </a:r>
            <a:r>
              <a:rPr lang="x-none"/>
              <a:t> Feb vote)</a:t>
            </a:r>
            <a:endParaRPr lang="x-none" dirty="0"/>
          </a:p>
        </p:txBody>
      </p:sp>
      <p:sp>
        <p:nvSpPr>
          <p:cNvPr id="4" name="Slide Number Placeholder 3">
            <a:extLst>
              <a:ext uri="{FF2B5EF4-FFF2-40B4-BE49-F238E27FC236}">
                <a16:creationId xmlns:a16="http://schemas.microsoft.com/office/drawing/2014/main" id="{974D6AC8-0992-C44D-9726-E35EEB1C5773}"/>
              </a:ext>
            </a:extLst>
          </p:cNvPr>
          <p:cNvSpPr>
            <a:spLocks noGrp="1"/>
          </p:cNvSpPr>
          <p:nvPr>
            <p:ph type="sldNum" sz="quarter" idx="12"/>
          </p:nvPr>
        </p:nvSpPr>
        <p:spPr/>
        <p:txBody>
          <a:bodyPr/>
          <a:lstStyle/>
          <a:p>
            <a:fld id="{F26FC048-DF4E-0746-B313-543F0DD72FCB}" type="slidenum">
              <a:rPr lang="en-GB" smtClean="0"/>
              <a:pPr/>
              <a:t>16</a:t>
            </a:fld>
            <a:endParaRPr lang="en-GB"/>
          </a:p>
        </p:txBody>
      </p:sp>
    </p:spTree>
    <p:extLst>
      <p:ext uri="{BB962C8B-B14F-4D97-AF65-F5344CB8AC3E}">
        <p14:creationId xmlns:p14="http://schemas.microsoft.com/office/powerpoint/2010/main" val="26495723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97C9A1-8FA7-9C43-BC58-7BD0E86061C3}"/>
              </a:ext>
            </a:extLst>
          </p:cNvPr>
          <p:cNvSpPr>
            <a:spLocks noGrp="1"/>
          </p:cNvSpPr>
          <p:nvPr>
            <p:ph type="body" sz="quarter" idx="14"/>
          </p:nvPr>
        </p:nvSpPr>
        <p:spPr>
          <a:xfrm>
            <a:off x="263609" y="420625"/>
            <a:ext cx="10935855" cy="666770"/>
          </a:xfrm>
        </p:spPr>
        <p:txBody>
          <a:bodyPr>
            <a:normAutofit/>
          </a:bodyPr>
          <a:lstStyle/>
          <a:p>
            <a:r>
              <a:rPr lang="en-US" dirty="0">
                <a:latin typeface="Cambria" panose="02040503050406030204" pitchFamily="18" charset="0"/>
              </a:rPr>
              <a:t>Our Approach: Decomposing, Evaluating &amp; Comparing</a:t>
            </a:r>
          </a:p>
        </p:txBody>
      </p:sp>
      <p:sp>
        <p:nvSpPr>
          <p:cNvPr id="4" name="Slide Number Placeholder 3">
            <a:extLst>
              <a:ext uri="{FF2B5EF4-FFF2-40B4-BE49-F238E27FC236}">
                <a16:creationId xmlns:a16="http://schemas.microsoft.com/office/drawing/2014/main" id="{A2A19996-62DB-FA45-9148-71B7F5275E52}"/>
              </a:ext>
            </a:extLst>
          </p:cNvPr>
          <p:cNvSpPr>
            <a:spLocks noGrp="1"/>
          </p:cNvSpPr>
          <p:nvPr>
            <p:ph type="sldNum" sz="quarter" idx="12"/>
          </p:nvPr>
        </p:nvSpPr>
        <p:spPr/>
        <p:txBody>
          <a:bodyPr/>
          <a:lstStyle/>
          <a:p>
            <a:fld id="{F26FC048-DF4E-0746-B313-543F0DD72FCB}" type="slidenum">
              <a:rPr lang="en-GB" smtClean="0"/>
              <a:pPr/>
              <a:t>17</a:t>
            </a:fld>
            <a:endParaRPr lang="en-GB" dirty="0"/>
          </a:p>
        </p:txBody>
      </p:sp>
      <p:grpSp>
        <p:nvGrpSpPr>
          <p:cNvPr id="22" name="Group 21">
            <a:extLst>
              <a:ext uri="{FF2B5EF4-FFF2-40B4-BE49-F238E27FC236}">
                <a16:creationId xmlns:a16="http://schemas.microsoft.com/office/drawing/2014/main" id="{ABE41FF9-2346-CD43-9C98-36DD3C038F2B}"/>
              </a:ext>
            </a:extLst>
          </p:cNvPr>
          <p:cNvGrpSpPr/>
          <p:nvPr/>
        </p:nvGrpSpPr>
        <p:grpSpPr>
          <a:xfrm>
            <a:off x="4114800" y="1336422"/>
            <a:ext cx="7935686" cy="4563635"/>
            <a:chOff x="3002262" y="1369079"/>
            <a:chExt cx="8918805" cy="4804162"/>
          </a:xfrm>
        </p:grpSpPr>
        <p:pic>
          <p:nvPicPr>
            <p:cNvPr id="7" name="Picture 6">
              <a:extLst>
                <a:ext uri="{FF2B5EF4-FFF2-40B4-BE49-F238E27FC236}">
                  <a16:creationId xmlns:a16="http://schemas.microsoft.com/office/drawing/2014/main" id="{4C24563C-7963-8C48-BAE3-7FEDB458DB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2262" y="1405050"/>
              <a:ext cx="2769993" cy="1611515"/>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8" name="Picture 7">
              <a:extLst>
                <a:ext uri="{FF2B5EF4-FFF2-40B4-BE49-F238E27FC236}">
                  <a16:creationId xmlns:a16="http://schemas.microsoft.com/office/drawing/2014/main" id="{1F5A9E68-541A-6E43-9705-8ED5E7E6FF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5256" y="2356243"/>
              <a:ext cx="2913764" cy="1709956"/>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9" name="Picture 8">
              <a:extLst>
                <a:ext uri="{FF2B5EF4-FFF2-40B4-BE49-F238E27FC236}">
                  <a16:creationId xmlns:a16="http://schemas.microsoft.com/office/drawing/2014/main" id="{56A6402E-20B3-1E46-83A0-CF53BE47D8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4032" y="3378306"/>
              <a:ext cx="2985837" cy="1689713"/>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1" name="Picture 10">
              <a:extLst>
                <a:ext uri="{FF2B5EF4-FFF2-40B4-BE49-F238E27FC236}">
                  <a16:creationId xmlns:a16="http://schemas.microsoft.com/office/drawing/2014/main" id="{F1BDAA24-B86B-0A4C-9D42-9E3B7444A7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00373" y="4384225"/>
              <a:ext cx="2985838" cy="1712158"/>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2" name="Picture 11">
              <a:extLst>
                <a:ext uri="{FF2B5EF4-FFF2-40B4-BE49-F238E27FC236}">
                  <a16:creationId xmlns:a16="http://schemas.microsoft.com/office/drawing/2014/main" id="{E87E856A-178A-2349-B665-C8B2F681CB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5370" y="1389982"/>
              <a:ext cx="2913764" cy="1678655"/>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3" name="Picture 12">
              <a:extLst>
                <a:ext uri="{FF2B5EF4-FFF2-40B4-BE49-F238E27FC236}">
                  <a16:creationId xmlns:a16="http://schemas.microsoft.com/office/drawing/2014/main" id="{795F0937-F169-D44B-B704-8D05324FFA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20769" y="2350556"/>
              <a:ext cx="2834144" cy="1640469"/>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4" name="Picture 13">
              <a:extLst>
                <a:ext uri="{FF2B5EF4-FFF2-40B4-BE49-F238E27FC236}">
                  <a16:creationId xmlns:a16="http://schemas.microsoft.com/office/drawing/2014/main" id="{081F3C74-449F-774B-AF18-73475FD31D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13562" y="3345116"/>
              <a:ext cx="2985838" cy="1702206"/>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5" name="Picture 14">
              <a:extLst>
                <a:ext uri="{FF2B5EF4-FFF2-40B4-BE49-F238E27FC236}">
                  <a16:creationId xmlns:a16="http://schemas.microsoft.com/office/drawing/2014/main" id="{8C0A7708-258D-D14C-A57C-920484662EC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06355" y="4458120"/>
              <a:ext cx="2985838" cy="1715121"/>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6" name="Picture 15">
              <a:extLst>
                <a:ext uri="{FF2B5EF4-FFF2-40B4-BE49-F238E27FC236}">
                  <a16:creationId xmlns:a16="http://schemas.microsoft.com/office/drawing/2014/main" id="{08050D1B-8F70-B046-BA1E-D0B9998EFD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39490" y="1369079"/>
              <a:ext cx="2908666" cy="1663073"/>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7" name="Picture 16">
              <a:extLst>
                <a:ext uri="{FF2B5EF4-FFF2-40B4-BE49-F238E27FC236}">
                  <a16:creationId xmlns:a16="http://schemas.microsoft.com/office/drawing/2014/main" id="{63F3D83B-A445-C64B-BB3A-FF6B259375D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093292" y="2352579"/>
              <a:ext cx="2769710" cy="1579905"/>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8" name="Picture 17">
              <a:extLst>
                <a:ext uri="{FF2B5EF4-FFF2-40B4-BE49-F238E27FC236}">
                  <a16:creationId xmlns:a16="http://schemas.microsoft.com/office/drawing/2014/main" id="{74C183D4-139B-0742-A581-BC9D84DB056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89486" y="3350178"/>
              <a:ext cx="2985837" cy="1703189"/>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pic>
          <p:nvPicPr>
            <p:cNvPr id="19" name="Picture 18">
              <a:extLst>
                <a:ext uri="{FF2B5EF4-FFF2-40B4-BE49-F238E27FC236}">
                  <a16:creationId xmlns:a16="http://schemas.microsoft.com/office/drawing/2014/main" id="{55C50098-9484-4647-809E-46554A5E62C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894102" y="4461118"/>
              <a:ext cx="3026965" cy="1667633"/>
            </a:xfrm>
            <a:prstGeom prst="rect">
              <a:avLst/>
            </a:prstGeom>
            <a:effectLst>
              <a:outerShdw blurRad="50800" dist="38100" dir="8100000" sx="103000" sy="103000" algn="tr" rotWithShape="0">
                <a:prstClr val="black">
                  <a:alpha val="40000"/>
                </a:prstClr>
              </a:outerShdw>
            </a:effectLst>
            <a:scene3d>
              <a:camera prst="orthographicFront">
                <a:rot lat="1200000" lon="2400000" rev="0"/>
              </a:camera>
              <a:lightRig rig="threePt" dir="t"/>
            </a:scene3d>
          </p:spPr>
        </p:pic>
      </p:grpSp>
      <p:sp>
        <p:nvSpPr>
          <p:cNvPr id="24" name="Content Placeholder 5">
            <a:extLst>
              <a:ext uri="{FF2B5EF4-FFF2-40B4-BE49-F238E27FC236}">
                <a16:creationId xmlns:a16="http://schemas.microsoft.com/office/drawing/2014/main" id="{F359A803-7635-6943-A7F4-CE3C9FCBC7D0}"/>
              </a:ext>
            </a:extLst>
          </p:cNvPr>
          <p:cNvSpPr>
            <a:spLocks noGrp="1"/>
          </p:cNvSpPr>
          <p:nvPr>
            <p:ph idx="13"/>
          </p:nvPr>
        </p:nvSpPr>
        <p:spPr>
          <a:xfrm>
            <a:off x="575655" y="1203282"/>
            <a:ext cx="11616345" cy="5654718"/>
          </a:xfrm>
        </p:spPr>
        <p:txBody>
          <a:bodyPr>
            <a:normAutofit fontScale="62500" lnSpcReduction="20000"/>
          </a:bodyPr>
          <a:lstStyle/>
          <a:p>
            <a:pPr lvl="0"/>
            <a:r>
              <a:rPr lang="en-US" sz="3400" b="1" dirty="0">
                <a:latin typeface="Cambria" panose="02040503050406030204" pitchFamily="18" charset="0"/>
              </a:rPr>
              <a:t>Design Elements</a:t>
            </a:r>
            <a:r>
              <a:rPr lang="en-US" sz="3400" dirty="0">
                <a:latin typeface="Cambria" panose="02040503050406030204" pitchFamily="18" charset="0"/>
              </a:rPr>
              <a:t>:</a:t>
            </a:r>
            <a:r>
              <a:rPr lang="en-US" dirty="0">
                <a:latin typeface="Cambria" panose="02040503050406030204" pitchFamily="18" charset="0"/>
              </a:rPr>
              <a:t/>
            </a:r>
            <a:br>
              <a:rPr lang="en-US" dirty="0">
                <a:latin typeface="Cambria" panose="02040503050406030204" pitchFamily="18" charset="0"/>
              </a:rPr>
            </a:br>
            <a:r>
              <a:rPr lang="en-US" sz="1900" dirty="0">
                <a:latin typeface="Cambria" panose="02040503050406030204" pitchFamily="18" charset="0"/>
              </a:rPr>
              <a:t>Coverage of trade flows</a:t>
            </a:r>
            <a:br>
              <a:rPr lang="en-US" sz="1900" dirty="0">
                <a:latin typeface="Cambria" panose="02040503050406030204" pitchFamily="18" charset="0"/>
              </a:rPr>
            </a:br>
            <a:r>
              <a:rPr lang="en-US" sz="1900" dirty="0">
                <a:latin typeface="Cambria" panose="02040503050406030204" pitchFamily="18" charset="0"/>
              </a:rPr>
              <a:t>Policy mechanism</a:t>
            </a:r>
            <a:br>
              <a:rPr lang="en-US" sz="1900" dirty="0">
                <a:latin typeface="Cambria" panose="02040503050406030204" pitchFamily="18" charset="0"/>
              </a:rPr>
            </a:br>
            <a:r>
              <a:rPr lang="en-US" sz="1900" dirty="0">
                <a:latin typeface="Cambria" panose="02040503050406030204" pitchFamily="18" charset="0"/>
              </a:rPr>
              <a:t>Geographic scope</a:t>
            </a:r>
            <a:br>
              <a:rPr lang="en-US" sz="1900" dirty="0">
                <a:latin typeface="Cambria" panose="02040503050406030204" pitchFamily="18" charset="0"/>
              </a:rPr>
            </a:br>
            <a:r>
              <a:rPr lang="en-US" sz="1900" dirty="0">
                <a:latin typeface="Cambria" panose="02040503050406030204" pitchFamily="18" charset="0"/>
              </a:rPr>
              <a:t>Sectoral scope</a:t>
            </a:r>
            <a:br>
              <a:rPr lang="en-US" sz="1900" dirty="0">
                <a:latin typeface="Cambria" panose="02040503050406030204" pitchFamily="18" charset="0"/>
              </a:rPr>
            </a:br>
            <a:r>
              <a:rPr lang="en-US" sz="1900" dirty="0">
                <a:latin typeface="Cambria" panose="02040503050406030204" pitchFamily="18" charset="0"/>
              </a:rPr>
              <a:t>Emissions scope</a:t>
            </a:r>
            <a:br>
              <a:rPr lang="en-US" sz="1900" dirty="0">
                <a:latin typeface="Cambria" panose="02040503050406030204" pitchFamily="18" charset="0"/>
              </a:rPr>
            </a:br>
            <a:r>
              <a:rPr lang="en-US" sz="1900" dirty="0">
                <a:latin typeface="Cambria" panose="02040503050406030204" pitchFamily="18" charset="0"/>
              </a:rPr>
              <a:t>Determination of embedded emissions</a:t>
            </a:r>
            <a:br>
              <a:rPr lang="en-US" sz="1900" dirty="0">
                <a:latin typeface="Cambria" panose="02040503050406030204" pitchFamily="18" charset="0"/>
              </a:rPr>
            </a:br>
            <a:r>
              <a:rPr lang="en-US" sz="1900" dirty="0">
                <a:latin typeface="Cambria" panose="02040503050406030204" pitchFamily="18" charset="0"/>
              </a:rPr>
              <a:t>Calculation of adjustment</a:t>
            </a:r>
            <a:br>
              <a:rPr lang="en-US" sz="1900" dirty="0">
                <a:latin typeface="Cambria" panose="02040503050406030204" pitchFamily="18" charset="0"/>
              </a:rPr>
            </a:br>
            <a:r>
              <a:rPr lang="en-US" sz="1900" dirty="0">
                <a:latin typeface="Cambria" panose="02040503050406030204" pitchFamily="18" charset="0"/>
              </a:rPr>
              <a:t>Use of revenue</a:t>
            </a:r>
          </a:p>
          <a:p>
            <a:pPr lvl="0"/>
            <a:r>
              <a:rPr lang="en-US" sz="3400" b="1" dirty="0">
                <a:latin typeface="Cambria" panose="02040503050406030204" pitchFamily="18" charset="0"/>
              </a:rPr>
              <a:t>Evaluation Criteria</a:t>
            </a:r>
            <a:r>
              <a:rPr lang="en-US" sz="3400" dirty="0">
                <a:latin typeface="Cambria" panose="02040503050406030204" pitchFamily="18" charset="0"/>
              </a:rPr>
              <a:t>:</a:t>
            </a:r>
            <a:r>
              <a:rPr lang="en-US" dirty="0">
                <a:latin typeface="Cambria" panose="02040503050406030204" pitchFamily="18" charset="0"/>
              </a:rPr>
              <a:t/>
            </a:r>
            <a:br>
              <a:rPr lang="en-US" dirty="0">
                <a:latin typeface="Cambria" panose="02040503050406030204" pitchFamily="18" charset="0"/>
              </a:rPr>
            </a:br>
            <a:r>
              <a:rPr lang="en-US" sz="1900" dirty="0">
                <a:latin typeface="Cambria" panose="02040503050406030204" pitchFamily="18" charset="0"/>
              </a:rPr>
              <a:t>Environmental benefit</a:t>
            </a:r>
            <a:br>
              <a:rPr lang="en-US" sz="1900" dirty="0">
                <a:latin typeface="Cambria" panose="02040503050406030204" pitchFamily="18" charset="0"/>
              </a:rPr>
            </a:br>
            <a:r>
              <a:rPr lang="en-US" sz="1900" dirty="0">
                <a:latin typeface="Cambria" panose="02040503050406030204" pitchFamily="18" charset="0"/>
              </a:rPr>
              <a:t>Competitiveness benefit</a:t>
            </a:r>
            <a:br>
              <a:rPr lang="en-US" sz="1900" dirty="0">
                <a:latin typeface="Cambria" panose="02040503050406030204" pitchFamily="18" charset="0"/>
              </a:rPr>
            </a:br>
            <a:r>
              <a:rPr lang="en-US" sz="1900" dirty="0">
                <a:latin typeface="Cambria" panose="02040503050406030204" pitchFamily="18" charset="0"/>
              </a:rPr>
              <a:t>Legal feasibility</a:t>
            </a:r>
            <a:br>
              <a:rPr lang="en-US" sz="1900" dirty="0">
                <a:latin typeface="Cambria" panose="02040503050406030204" pitchFamily="18" charset="0"/>
              </a:rPr>
            </a:br>
            <a:r>
              <a:rPr lang="en-US" sz="1900" dirty="0">
                <a:latin typeface="Cambria" panose="02040503050406030204" pitchFamily="18" charset="0"/>
              </a:rPr>
              <a:t>Technical and administrative feasibility</a:t>
            </a:r>
            <a:br>
              <a:rPr lang="en-US" sz="1900" dirty="0">
                <a:latin typeface="Cambria" panose="02040503050406030204" pitchFamily="18" charset="0"/>
              </a:rPr>
            </a:br>
            <a:r>
              <a:rPr lang="en-US" sz="1900" dirty="0">
                <a:latin typeface="Cambria" panose="02040503050406030204" pitchFamily="18" charset="0"/>
              </a:rPr>
              <a:t>Political feasibility</a:t>
            </a:r>
          </a:p>
          <a:p>
            <a:pPr marL="400050" lvl="1" indent="0">
              <a:buNone/>
            </a:pPr>
            <a:r>
              <a:rPr lang="en-US" sz="1900" dirty="0">
                <a:latin typeface="Cambria" panose="02040503050406030204" pitchFamily="18" charset="0"/>
              </a:rPr>
              <a:t>Material neutrality</a:t>
            </a:r>
          </a:p>
          <a:p>
            <a:pPr marL="400050" lvl="1" indent="0">
              <a:buNone/>
            </a:pPr>
            <a:r>
              <a:rPr lang="en-US" sz="1900" dirty="0">
                <a:latin typeface="Cambria" panose="02040503050406030204" pitchFamily="18" charset="0"/>
              </a:rPr>
              <a:t>Global environmental benefits</a:t>
            </a:r>
          </a:p>
          <a:p>
            <a:pPr lvl="0"/>
            <a:r>
              <a:rPr lang="en-US" sz="3400" b="1" dirty="0">
                <a:latin typeface="Cambria" panose="02040503050406030204" pitchFamily="18" charset="0"/>
              </a:rPr>
              <a:t>Scenario-Building:</a:t>
            </a:r>
            <a:r>
              <a:rPr lang="en-US" dirty="0">
                <a:latin typeface="Cambria" panose="02040503050406030204" pitchFamily="18" charset="0"/>
              </a:rPr>
              <a:t/>
            </a:r>
            <a:br>
              <a:rPr lang="en-US" dirty="0">
                <a:latin typeface="Cambria" panose="02040503050406030204" pitchFamily="18" charset="0"/>
              </a:rPr>
            </a:br>
            <a:r>
              <a:rPr lang="en-US" sz="1900" dirty="0">
                <a:latin typeface="Cambria" panose="02040503050406030204" pitchFamily="18" charset="0"/>
              </a:rPr>
              <a:t>‘Most Probable’</a:t>
            </a:r>
            <a:br>
              <a:rPr lang="en-US" sz="1900" dirty="0">
                <a:latin typeface="Cambria" panose="02040503050406030204" pitchFamily="18" charset="0"/>
              </a:rPr>
            </a:br>
            <a:r>
              <a:rPr lang="en-US" sz="1900" dirty="0">
                <a:latin typeface="Cambria" panose="02040503050406030204" pitchFamily="18" charset="0"/>
              </a:rPr>
              <a:t>‘Play it Safe’</a:t>
            </a:r>
            <a:br>
              <a:rPr lang="en-US" sz="1900" dirty="0">
                <a:latin typeface="Cambria" panose="02040503050406030204" pitchFamily="18" charset="0"/>
              </a:rPr>
            </a:br>
            <a:r>
              <a:rPr lang="en-US" sz="1900" dirty="0">
                <a:latin typeface="Cambria" panose="02040503050406030204" pitchFamily="18" charset="0"/>
              </a:rPr>
              <a:t>‘Go Getter’</a:t>
            </a:r>
          </a:p>
          <a:p>
            <a:pPr lvl="0"/>
            <a:r>
              <a:rPr lang="en-US" sz="3400" b="1" dirty="0">
                <a:latin typeface="Cambria" panose="02040503050406030204" pitchFamily="18" charset="0"/>
              </a:rPr>
              <a:t>Comparisons</a:t>
            </a:r>
            <a:r>
              <a:rPr lang="en-US" sz="3400" dirty="0">
                <a:latin typeface="Cambria" panose="02040503050406030204" pitchFamily="18" charset="0"/>
              </a:rPr>
              <a:t> with </a:t>
            </a:r>
            <a:r>
              <a:rPr lang="en-US" sz="3400" b="1" dirty="0">
                <a:latin typeface="Cambria" panose="02040503050406030204" pitchFamily="18" charset="0"/>
              </a:rPr>
              <a:t>alternative instruments</a:t>
            </a:r>
            <a:r>
              <a:rPr lang="en-US" dirty="0">
                <a:latin typeface="Cambria" panose="02040503050406030204" pitchFamily="18" charset="0"/>
              </a:rPr>
              <a:t/>
            </a:r>
            <a:br>
              <a:rPr lang="en-US" dirty="0">
                <a:latin typeface="Cambria" panose="02040503050406030204" pitchFamily="18" charset="0"/>
              </a:rPr>
            </a:br>
            <a:endParaRPr lang="en-US" dirty="0">
              <a:latin typeface="Cambria" panose="02040503050406030204" pitchFamily="18" charset="0"/>
            </a:endParaRPr>
          </a:p>
        </p:txBody>
      </p:sp>
    </p:spTree>
    <p:extLst>
      <p:ext uri="{BB962C8B-B14F-4D97-AF65-F5344CB8AC3E}">
        <p14:creationId xmlns:p14="http://schemas.microsoft.com/office/powerpoint/2010/main" val="14454493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A155EB-E66B-8144-B3FB-681AF5902883}"/>
              </a:ext>
            </a:extLst>
          </p:cNvPr>
          <p:cNvSpPr>
            <a:spLocks noGrp="1"/>
          </p:cNvSpPr>
          <p:nvPr>
            <p:ph idx="13"/>
          </p:nvPr>
        </p:nvSpPr>
        <p:spPr>
          <a:xfrm>
            <a:off x="304722" y="1302553"/>
            <a:ext cx="11616345" cy="5234092"/>
          </a:xfrm>
        </p:spPr>
        <p:txBody>
          <a:bodyPr>
            <a:normAutofit/>
          </a:bodyPr>
          <a:lstStyle/>
          <a:p>
            <a:r>
              <a:rPr lang="en-GB" sz="3200" b="1" dirty="0"/>
              <a:t>Border carbon adjustments (BCAs) </a:t>
            </a:r>
            <a:r>
              <a:rPr lang="en-GB" sz="3200" dirty="0"/>
              <a:t>seek to alleviate negative effects of asymmetrical climate policies</a:t>
            </a:r>
          </a:p>
          <a:p>
            <a:r>
              <a:rPr lang="en-GB" sz="3200" dirty="0"/>
              <a:t>They can have three main </a:t>
            </a:r>
            <a:r>
              <a:rPr lang="en-GB" sz="3200" b="1" dirty="0"/>
              <a:t>objectives</a:t>
            </a:r>
            <a:r>
              <a:rPr lang="en-GB" sz="3200" dirty="0"/>
              <a:t>:</a:t>
            </a:r>
          </a:p>
          <a:p>
            <a:pPr lvl="1">
              <a:buFont typeface=".AppleSystemUIFont" charset="-120"/>
              <a:buChar char="-"/>
            </a:pPr>
            <a:r>
              <a:rPr lang="en-GB" sz="2800" dirty="0"/>
              <a:t>level the playing field in competitive markets</a:t>
            </a:r>
          </a:p>
          <a:p>
            <a:pPr lvl="1">
              <a:buFont typeface=".AppleSystemUIFont" charset="-120"/>
              <a:buChar char="-"/>
            </a:pPr>
            <a:r>
              <a:rPr lang="en-GB" sz="2800" dirty="0"/>
              <a:t>prevent leakage of carbon emissions to jurisdictions with weaker policies</a:t>
            </a:r>
          </a:p>
          <a:p>
            <a:pPr lvl="1">
              <a:buFont typeface=".AppleSystemUIFont" charset="-120"/>
              <a:buChar char="-"/>
            </a:pPr>
            <a:r>
              <a:rPr lang="en-GB" sz="2800" dirty="0"/>
              <a:t>incentivise trade partners to strengthen their own climate efforts</a:t>
            </a:r>
          </a:p>
          <a:p>
            <a:endParaRPr lang="en-US" dirty="0"/>
          </a:p>
        </p:txBody>
      </p:sp>
      <p:sp>
        <p:nvSpPr>
          <p:cNvPr id="3" name="Text Placeholder 2">
            <a:extLst>
              <a:ext uri="{FF2B5EF4-FFF2-40B4-BE49-F238E27FC236}">
                <a16:creationId xmlns:a16="http://schemas.microsoft.com/office/drawing/2014/main" id="{2D740B47-80E5-EB4A-8DD0-A9F264996BE3}"/>
              </a:ext>
            </a:extLst>
          </p:cNvPr>
          <p:cNvSpPr>
            <a:spLocks noGrp="1"/>
          </p:cNvSpPr>
          <p:nvPr>
            <p:ph type="body" sz="quarter" idx="14"/>
          </p:nvPr>
        </p:nvSpPr>
        <p:spPr>
          <a:xfrm>
            <a:off x="263609" y="420624"/>
            <a:ext cx="10935855" cy="826173"/>
          </a:xfrm>
        </p:spPr>
        <p:txBody>
          <a:bodyPr>
            <a:normAutofit/>
          </a:bodyPr>
          <a:lstStyle/>
          <a:p>
            <a:r>
              <a:rPr lang="en-US" sz="4000" dirty="0"/>
              <a:t>BCA Definition</a:t>
            </a:r>
          </a:p>
        </p:txBody>
      </p:sp>
      <p:sp>
        <p:nvSpPr>
          <p:cNvPr id="4" name="Slide Number Placeholder 3">
            <a:extLst>
              <a:ext uri="{FF2B5EF4-FFF2-40B4-BE49-F238E27FC236}">
                <a16:creationId xmlns:a16="http://schemas.microsoft.com/office/drawing/2014/main" id="{FEDB020B-DF98-2B42-8413-67FF929FA4DE}"/>
              </a:ext>
            </a:extLst>
          </p:cNvPr>
          <p:cNvSpPr>
            <a:spLocks noGrp="1"/>
          </p:cNvSpPr>
          <p:nvPr>
            <p:ph type="sldNum" sz="quarter" idx="12"/>
          </p:nvPr>
        </p:nvSpPr>
        <p:spPr/>
        <p:txBody>
          <a:bodyPr/>
          <a:lstStyle/>
          <a:p>
            <a:fld id="{F26FC048-DF4E-0746-B313-543F0DD72FCB}" type="slidenum">
              <a:rPr lang="en-GB" smtClean="0"/>
              <a:pPr/>
              <a:t>2</a:t>
            </a:fld>
            <a:endParaRPr lang="en-GB"/>
          </a:p>
        </p:txBody>
      </p:sp>
    </p:spTree>
    <p:extLst>
      <p:ext uri="{BB962C8B-B14F-4D97-AF65-F5344CB8AC3E}">
        <p14:creationId xmlns:p14="http://schemas.microsoft.com/office/powerpoint/2010/main" val="26938004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57823-488D-7645-BEC5-927B934E048E}"/>
              </a:ext>
            </a:extLst>
          </p:cNvPr>
          <p:cNvSpPr>
            <a:spLocks noGrp="1"/>
          </p:cNvSpPr>
          <p:nvPr>
            <p:ph idx="13"/>
          </p:nvPr>
        </p:nvSpPr>
        <p:spPr>
          <a:xfrm>
            <a:off x="304723" y="1275417"/>
            <a:ext cx="11201478" cy="5234092"/>
          </a:xfrm>
        </p:spPr>
        <p:txBody>
          <a:bodyPr>
            <a:normAutofit fontScale="77500" lnSpcReduction="20000"/>
          </a:bodyPr>
          <a:lstStyle/>
          <a:p>
            <a:pPr algn="just">
              <a:buFontTx/>
              <a:buChar char="-"/>
            </a:pPr>
            <a:r>
              <a:rPr lang="en-BE" dirty="0"/>
              <a:t>Several countries have announced </a:t>
            </a:r>
            <a:r>
              <a:rPr lang="en-BE" b="1" dirty="0">
                <a:solidFill>
                  <a:srgbClr val="1F6BA8"/>
                </a:solidFill>
              </a:rPr>
              <a:t>Net Zero targets by 2050 (China 2060)</a:t>
            </a:r>
            <a:r>
              <a:rPr lang="en-BE" dirty="0">
                <a:solidFill>
                  <a:srgbClr val="1F6BA8"/>
                </a:solidFill>
              </a:rPr>
              <a:t> </a:t>
            </a:r>
            <a:r>
              <a:rPr lang="en-BE" dirty="0"/>
              <a:t>however on</a:t>
            </a:r>
            <a:r>
              <a:rPr lang="en-GB" dirty="0" err="1"/>
              <a:t>ly</a:t>
            </a:r>
            <a:r>
              <a:rPr lang="en-BE" dirty="0"/>
              <a:t> a </a:t>
            </a:r>
            <a:r>
              <a:rPr lang="en-BE" b="1" dirty="0">
                <a:solidFill>
                  <a:srgbClr val="1F6BA8"/>
                </a:solidFill>
              </a:rPr>
              <a:t>few countries increased their ambition </a:t>
            </a:r>
            <a:r>
              <a:rPr lang="en-BE" dirty="0"/>
              <a:t>in </a:t>
            </a:r>
            <a:r>
              <a:rPr lang="en-BE" b="1" dirty="0">
                <a:solidFill>
                  <a:srgbClr val="1F6BA8"/>
                </a:solidFill>
              </a:rPr>
              <a:t>the updated NDC targets by 2030</a:t>
            </a:r>
          </a:p>
          <a:p>
            <a:pPr marL="0" indent="0">
              <a:buNone/>
            </a:pPr>
            <a:r>
              <a:rPr lang="en-BE" b="1" u="sng" dirty="0">
                <a:solidFill>
                  <a:srgbClr val="1F6BA8"/>
                </a:solidFill>
              </a:rPr>
              <a:t>2030 Climate Targets</a:t>
            </a:r>
          </a:p>
          <a:p>
            <a:r>
              <a:rPr lang="en-GB" b="1" dirty="0">
                <a:solidFill>
                  <a:srgbClr val="1F6BA8"/>
                </a:solidFill>
              </a:rPr>
              <a:t>EU: </a:t>
            </a:r>
            <a:r>
              <a:rPr lang="en-GB" dirty="0"/>
              <a:t>“Endorses a binding EU target of </a:t>
            </a:r>
            <a:r>
              <a:rPr lang="en-GB" b="1" dirty="0">
                <a:solidFill>
                  <a:srgbClr val="1F6BA8"/>
                </a:solidFill>
              </a:rPr>
              <a:t>reduction of at least 55% in greenhouse gas emissions by 2030 compared to 1990</a:t>
            </a:r>
            <a:r>
              <a:rPr lang="en-GB" dirty="0"/>
              <a:t>. Calls on the co-legislators to reflect this new target in the </a:t>
            </a:r>
            <a:r>
              <a:rPr lang="en-GB" b="1" dirty="0">
                <a:solidFill>
                  <a:srgbClr val="1F6BA8"/>
                </a:solidFill>
              </a:rPr>
              <a:t>European Climate Law proposal</a:t>
            </a:r>
            <a:r>
              <a:rPr lang="en-GB" dirty="0"/>
              <a:t> and to adopt the latter swiftly” (11 Dec 2020)</a:t>
            </a:r>
          </a:p>
          <a:p>
            <a:r>
              <a:rPr lang="en-GB" dirty="0"/>
              <a:t>73 countries (including EU 27) have submitted a new or updated NDC</a:t>
            </a:r>
            <a:endParaRPr lang="en-BE" dirty="0">
              <a:solidFill>
                <a:srgbClr val="1F6BA8"/>
              </a:solidFill>
            </a:endParaRPr>
          </a:p>
          <a:p>
            <a:r>
              <a:rPr lang="en-BE" dirty="0"/>
              <a:t>However out of this 73 only a </a:t>
            </a:r>
            <a:r>
              <a:rPr lang="en-BE" b="1" dirty="0">
                <a:solidFill>
                  <a:srgbClr val="1F6BA8"/>
                </a:solidFill>
              </a:rPr>
              <a:t>few countries submitted a stonger NDC target:</a:t>
            </a:r>
            <a:r>
              <a:rPr lang="en-BE" dirty="0"/>
              <a:t> EU</a:t>
            </a:r>
            <a:r>
              <a:rPr lang="en-GB" dirty="0"/>
              <a:t> (as a party)</a:t>
            </a:r>
            <a:r>
              <a:rPr lang="en-BE" dirty="0"/>
              <a:t>, Argentina, Chile, Ethiopia, Kenya, Nepal, Norway, UAE, UK</a:t>
            </a:r>
          </a:p>
          <a:p>
            <a:pPr marL="0" indent="0">
              <a:buNone/>
            </a:pPr>
            <a:r>
              <a:rPr lang="en-BE" b="1" u="sng" dirty="0">
                <a:solidFill>
                  <a:srgbClr val="1F6BA8"/>
                </a:solidFill>
              </a:rPr>
              <a:t>2050 Net Zero Targets</a:t>
            </a:r>
            <a:endParaRPr lang="en-GB" b="1" dirty="0">
              <a:solidFill>
                <a:srgbClr val="1F6BA8"/>
              </a:solidFill>
            </a:endParaRPr>
          </a:p>
          <a:p>
            <a:r>
              <a:rPr lang="en-GB" b="1" dirty="0">
                <a:solidFill>
                  <a:srgbClr val="1F6BA8"/>
                </a:solidFill>
              </a:rPr>
              <a:t>58 countries have communicated a net-zero targets </a:t>
            </a:r>
            <a:r>
              <a:rPr lang="en-GB" dirty="0"/>
              <a:t>including: EU (as a party), Canada, USA, UK, Japan, South Africa, South Korea and China (by 2060), etc.</a:t>
            </a:r>
          </a:p>
          <a:p>
            <a:pPr marL="0" indent="0">
              <a:buNone/>
            </a:pPr>
            <a:endParaRPr lang="en-GB" dirty="0"/>
          </a:p>
          <a:p>
            <a:endParaRPr lang="en-GB" dirty="0"/>
          </a:p>
          <a:p>
            <a:pPr marL="0" indent="0">
              <a:buNone/>
            </a:pPr>
            <a:endParaRPr lang="en-BE" u="sng" dirty="0"/>
          </a:p>
          <a:p>
            <a:pPr marL="0" indent="0">
              <a:buNone/>
            </a:pPr>
            <a:endParaRPr lang="en-BE" u="sng" dirty="0"/>
          </a:p>
          <a:p>
            <a:endParaRPr lang="en-BE" dirty="0"/>
          </a:p>
          <a:p>
            <a:pPr marL="0" indent="0">
              <a:buNone/>
            </a:pPr>
            <a:endParaRPr lang="en-BE" u="sng" dirty="0"/>
          </a:p>
          <a:p>
            <a:pPr marL="0" indent="0">
              <a:buNone/>
            </a:pPr>
            <a:endParaRPr lang="en-BE" u="sng" dirty="0"/>
          </a:p>
        </p:txBody>
      </p:sp>
      <p:sp>
        <p:nvSpPr>
          <p:cNvPr id="3" name="Text Placeholder 2">
            <a:extLst>
              <a:ext uri="{FF2B5EF4-FFF2-40B4-BE49-F238E27FC236}">
                <a16:creationId xmlns:a16="http://schemas.microsoft.com/office/drawing/2014/main" id="{C35D2857-5BD7-954D-B2F0-B264E126F4F7}"/>
              </a:ext>
            </a:extLst>
          </p:cNvPr>
          <p:cNvSpPr>
            <a:spLocks noGrp="1"/>
          </p:cNvSpPr>
          <p:nvPr>
            <p:ph type="body" sz="quarter" idx="14"/>
          </p:nvPr>
        </p:nvSpPr>
        <p:spPr>
          <a:xfrm>
            <a:off x="304722" y="274320"/>
            <a:ext cx="10095237" cy="928963"/>
          </a:xfrm>
        </p:spPr>
        <p:txBody>
          <a:bodyPr>
            <a:normAutofit lnSpcReduction="10000"/>
          </a:bodyPr>
          <a:lstStyle/>
          <a:p>
            <a:r>
              <a:rPr lang="en-BE" dirty="0"/>
              <a:t>International climate situation: asymmetry of climate targets</a:t>
            </a:r>
          </a:p>
        </p:txBody>
      </p:sp>
      <p:sp>
        <p:nvSpPr>
          <p:cNvPr id="4" name="Slide Number Placeholder 3">
            <a:extLst>
              <a:ext uri="{FF2B5EF4-FFF2-40B4-BE49-F238E27FC236}">
                <a16:creationId xmlns:a16="http://schemas.microsoft.com/office/drawing/2014/main" id="{EF6E19AD-7407-554F-ADD9-A9683421CE30}"/>
              </a:ext>
            </a:extLst>
          </p:cNvPr>
          <p:cNvSpPr>
            <a:spLocks noGrp="1"/>
          </p:cNvSpPr>
          <p:nvPr>
            <p:ph type="sldNum" sz="quarter" idx="12"/>
          </p:nvPr>
        </p:nvSpPr>
        <p:spPr/>
        <p:txBody>
          <a:bodyPr/>
          <a:lstStyle/>
          <a:p>
            <a:fld id="{F26FC048-DF4E-0746-B313-543F0DD72FCB}" type="slidenum">
              <a:rPr lang="en-GB" smtClean="0"/>
              <a:pPr/>
              <a:t>3</a:t>
            </a:fld>
            <a:endParaRPr lang="en-GB"/>
          </a:p>
        </p:txBody>
      </p:sp>
      <p:sp>
        <p:nvSpPr>
          <p:cNvPr id="12" name="TextBox 11">
            <a:extLst>
              <a:ext uri="{FF2B5EF4-FFF2-40B4-BE49-F238E27FC236}">
                <a16:creationId xmlns:a16="http://schemas.microsoft.com/office/drawing/2014/main" id="{0335C9EE-C975-394A-9696-A4ED46C6D259}"/>
              </a:ext>
            </a:extLst>
          </p:cNvPr>
          <p:cNvSpPr txBox="1"/>
          <p:nvPr/>
        </p:nvSpPr>
        <p:spPr>
          <a:xfrm>
            <a:off x="304722" y="6473833"/>
            <a:ext cx="3441700" cy="338554"/>
          </a:xfrm>
          <a:prstGeom prst="rect">
            <a:avLst/>
          </a:prstGeom>
          <a:noFill/>
        </p:spPr>
        <p:txBody>
          <a:bodyPr wrap="square" rtlCol="0">
            <a:spAutoFit/>
          </a:bodyPr>
          <a:lstStyle/>
          <a:p>
            <a:r>
              <a:rPr lang="en-BE" sz="1600" dirty="0"/>
              <a:t>Source: Climatewatch, 2020</a:t>
            </a:r>
          </a:p>
        </p:txBody>
      </p:sp>
    </p:spTree>
    <p:extLst>
      <p:ext uri="{BB962C8B-B14F-4D97-AF65-F5344CB8AC3E}">
        <p14:creationId xmlns:p14="http://schemas.microsoft.com/office/powerpoint/2010/main" val="6164203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668D43-AB4E-2B46-9AA7-9A8D861DFD1A}"/>
              </a:ext>
            </a:extLst>
          </p:cNvPr>
          <p:cNvSpPr>
            <a:spLocks noGrp="1"/>
          </p:cNvSpPr>
          <p:nvPr>
            <p:ph type="body" sz="quarter" idx="14"/>
          </p:nvPr>
        </p:nvSpPr>
        <p:spPr>
          <a:xfrm>
            <a:off x="313431" y="191318"/>
            <a:ext cx="9794791" cy="1055480"/>
          </a:xfrm>
        </p:spPr>
        <p:txBody>
          <a:bodyPr>
            <a:normAutofit/>
          </a:bodyPr>
          <a:lstStyle/>
          <a:p>
            <a:r>
              <a:rPr lang="en-BE" dirty="0"/>
              <a:t>2030 Climate Targets: European Union ahead of the curve compared to the rest of the world </a:t>
            </a:r>
          </a:p>
        </p:txBody>
      </p:sp>
      <p:sp>
        <p:nvSpPr>
          <p:cNvPr id="4" name="Slide Number Placeholder 3">
            <a:extLst>
              <a:ext uri="{FF2B5EF4-FFF2-40B4-BE49-F238E27FC236}">
                <a16:creationId xmlns:a16="http://schemas.microsoft.com/office/drawing/2014/main" id="{9401A68E-AFC7-3949-AC54-B4E81688EC61}"/>
              </a:ext>
            </a:extLst>
          </p:cNvPr>
          <p:cNvSpPr>
            <a:spLocks noGrp="1"/>
          </p:cNvSpPr>
          <p:nvPr>
            <p:ph type="sldNum" sz="quarter" idx="12"/>
          </p:nvPr>
        </p:nvSpPr>
        <p:spPr/>
        <p:txBody>
          <a:bodyPr/>
          <a:lstStyle/>
          <a:p>
            <a:fld id="{F26FC048-DF4E-0746-B313-543F0DD72FCB}" type="slidenum">
              <a:rPr lang="en-GB" smtClean="0"/>
              <a:pPr/>
              <a:t>4</a:t>
            </a:fld>
            <a:endParaRPr lang="en-GB"/>
          </a:p>
        </p:txBody>
      </p:sp>
      <p:pic>
        <p:nvPicPr>
          <p:cNvPr id="10" name="Picture 9" descr="Map&#10;&#10;Description automatically generated">
            <a:extLst>
              <a:ext uri="{FF2B5EF4-FFF2-40B4-BE49-F238E27FC236}">
                <a16:creationId xmlns:a16="http://schemas.microsoft.com/office/drawing/2014/main" id="{8F4A0657-552D-074B-8367-55076EC1ED90}"/>
              </a:ext>
            </a:extLst>
          </p:cNvPr>
          <p:cNvPicPr>
            <a:picLocks noChangeAspect="1"/>
          </p:cNvPicPr>
          <p:nvPr/>
        </p:nvPicPr>
        <p:blipFill rotWithShape="1">
          <a:blip r:embed="rId2"/>
          <a:srcRect l="1383"/>
          <a:stretch/>
        </p:blipFill>
        <p:spPr>
          <a:xfrm>
            <a:off x="166912" y="1377900"/>
            <a:ext cx="11858176" cy="4982261"/>
          </a:xfrm>
          <a:prstGeom prst="rect">
            <a:avLst/>
          </a:prstGeom>
        </p:spPr>
      </p:pic>
      <p:sp>
        <p:nvSpPr>
          <p:cNvPr id="12" name="TextBox 11">
            <a:extLst>
              <a:ext uri="{FF2B5EF4-FFF2-40B4-BE49-F238E27FC236}">
                <a16:creationId xmlns:a16="http://schemas.microsoft.com/office/drawing/2014/main" id="{BBA1AD44-5E70-E844-AC95-227D8F793C5E}"/>
              </a:ext>
            </a:extLst>
          </p:cNvPr>
          <p:cNvSpPr txBox="1"/>
          <p:nvPr/>
        </p:nvSpPr>
        <p:spPr>
          <a:xfrm>
            <a:off x="313431" y="6468043"/>
            <a:ext cx="3618411" cy="307777"/>
          </a:xfrm>
          <a:prstGeom prst="rect">
            <a:avLst/>
          </a:prstGeom>
          <a:noFill/>
        </p:spPr>
        <p:txBody>
          <a:bodyPr wrap="square" rtlCol="0">
            <a:spAutoFit/>
          </a:bodyPr>
          <a:lstStyle/>
          <a:p>
            <a:r>
              <a:rPr lang="en-BE" sz="1400" dirty="0"/>
              <a:t>Source: Climate Action Tracker, 2021</a:t>
            </a:r>
          </a:p>
        </p:txBody>
      </p:sp>
      <p:sp>
        <p:nvSpPr>
          <p:cNvPr id="14" name="TextBox 13">
            <a:extLst>
              <a:ext uri="{FF2B5EF4-FFF2-40B4-BE49-F238E27FC236}">
                <a16:creationId xmlns:a16="http://schemas.microsoft.com/office/drawing/2014/main" id="{D2CFF35D-C3BE-8E46-8F23-DEF3F6C950D4}"/>
              </a:ext>
            </a:extLst>
          </p:cNvPr>
          <p:cNvSpPr txBox="1"/>
          <p:nvPr/>
        </p:nvSpPr>
        <p:spPr>
          <a:xfrm>
            <a:off x="3213100" y="1866900"/>
            <a:ext cx="1676400" cy="1320800"/>
          </a:xfrm>
          <a:prstGeom prst="rect">
            <a:avLst/>
          </a:prstGeom>
          <a:noFill/>
          <a:ln w="19050">
            <a:solidFill>
              <a:srgbClr val="FF0000"/>
            </a:solidFill>
          </a:ln>
        </p:spPr>
        <p:txBody>
          <a:bodyPr wrap="square" rtlCol="0">
            <a:spAutoFit/>
          </a:bodyPr>
          <a:lstStyle/>
          <a:p>
            <a:endParaRPr lang="en-BE" dirty="0"/>
          </a:p>
        </p:txBody>
      </p:sp>
    </p:spTree>
    <p:extLst>
      <p:ext uri="{BB962C8B-B14F-4D97-AF65-F5344CB8AC3E}">
        <p14:creationId xmlns:p14="http://schemas.microsoft.com/office/powerpoint/2010/main" val="16887724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9A6C7A-EE9E-BE4D-878C-1CED08CEF3C2}"/>
              </a:ext>
            </a:extLst>
          </p:cNvPr>
          <p:cNvSpPr>
            <a:spLocks noGrp="1"/>
          </p:cNvSpPr>
          <p:nvPr>
            <p:ph idx="13"/>
          </p:nvPr>
        </p:nvSpPr>
        <p:spPr>
          <a:xfrm>
            <a:off x="304723" y="1325464"/>
            <a:ext cx="11228910" cy="5337959"/>
          </a:xfrm>
        </p:spPr>
        <p:txBody>
          <a:bodyPr>
            <a:normAutofit fontScale="47500" lnSpcReduction="20000"/>
          </a:bodyPr>
          <a:lstStyle/>
          <a:p>
            <a:pPr marL="0" lvl="0" indent="0" algn="just" eaLnBrk="0" fontAlgn="base" hangingPunct="0">
              <a:spcBef>
                <a:spcPct val="0"/>
              </a:spcBef>
              <a:spcAft>
                <a:spcPct val="0"/>
              </a:spcAft>
              <a:buNone/>
            </a:pPr>
            <a:r>
              <a:rPr lang="en-GB" sz="4200" b="1" u="sng" dirty="0">
                <a:solidFill>
                  <a:srgbClr val="1F6BA8"/>
                </a:solidFill>
              </a:rPr>
              <a:t>Article 4.8 of the Convention</a:t>
            </a:r>
            <a:r>
              <a:rPr lang="en-GB" sz="4200" b="1" dirty="0">
                <a:solidFill>
                  <a:srgbClr val="1F6BA8"/>
                </a:solidFill>
              </a:rPr>
              <a:t> </a:t>
            </a:r>
            <a:r>
              <a:rPr lang="en-GB" sz="3800" dirty="0"/>
              <a:t>“The developed country Parties and other developed Parties included in Annex II shall also assist the developing country Parties that are particularly vulnerable to the adverse effects of climate change in meeting costs of adaptation to those adverse effects.”</a:t>
            </a:r>
          </a:p>
          <a:p>
            <a:pPr marL="0" lvl="0" indent="0" algn="just" eaLnBrk="0" fontAlgn="base" hangingPunct="0">
              <a:spcBef>
                <a:spcPct val="0"/>
              </a:spcBef>
              <a:spcAft>
                <a:spcPct val="0"/>
              </a:spcAft>
              <a:buNone/>
            </a:pPr>
            <a:endParaRPr lang="en-GB" sz="3800" dirty="0"/>
          </a:p>
          <a:p>
            <a:pPr marL="0" indent="0" algn="just" eaLnBrk="0" fontAlgn="base" hangingPunct="0">
              <a:spcBef>
                <a:spcPct val="0"/>
              </a:spcBef>
              <a:spcAft>
                <a:spcPct val="0"/>
              </a:spcAft>
              <a:buNone/>
            </a:pPr>
            <a:r>
              <a:rPr lang="en-GB" sz="4200" b="1" u="sng" dirty="0">
                <a:solidFill>
                  <a:srgbClr val="1F6BA8"/>
                </a:solidFill>
              </a:rPr>
              <a:t>Article 2.3 of the Kyoto Protocol</a:t>
            </a:r>
            <a:r>
              <a:rPr lang="en-GB" sz="4200" b="1" dirty="0">
                <a:solidFill>
                  <a:srgbClr val="1F6BA8"/>
                </a:solidFill>
              </a:rPr>
              <a:t> </a:t>
            </a:r>
            <a:r>
              <a:rPr lang="en-GB" sz="3800" dirty="0"/>
              <a:t>“Parties included in Annex I shall strive to implement policies and measures under this Article in such a way as to minimize adverse effects, including the adverse effects of climate change, effects on international trade, and social, environmental and economic impacts on other Parties ...”</a:t>
            </a:r>
          </a:p>
          <a:p>
            <a:pPr marL="0" indent="0" algn="just" eaLnBrk="0" fontAlgn="base" hangingPunct="0">
              <a:spcBef>
                <a:spcPct val="0"/>
              </a:spcBef>
              <a:spcAft>
                <a:spcPct val="0"/>
              </a:spcAft>
              <a:buNone/>
            </a:pPr>
            <a:endParaRPr lang="en-GB" sz="3800" dirty="0"/>
          </a:p>
          <a:p>
            <a:pPr marL="0" indent="0" algn="just" eaLnBrk="0" fontAlgn="base" hangingPunct="0">
              <a:spcBef>
                <a:spcPct val="0"/>
              </a:spcBef>
              <a:spcAft>
                <a:spcPct val="0"/>
              </a:spcAft>
              <a:buNone/>
            </a:pPr>
            <a:r>
              <a:rPr lang="en-GB" sz="4200" b="1" u="sng" dirty="0">
                <a:solidFill>
                  <a:srgbClr val="1F6BA8"/>
                </a:solidFill>
              </a:rPr>
              <a:t>Article 3.14 of the Kyoto Protocol</a:t>
            </a:r>
            <a:r>
              <a:rPr lang="en-GB" sz="4200" b="1" dirty="0">
                <a:solidFill>
                  <a:srgbClr val="1F6BA8"/>
                </a:solidFill>
              </a:rPr>
              <a:t> </a:t>
            </a:r>
            <a:r>
              <a:rPr lang="en-GB" sz="3800" dirty="0"/>
              <a:t>“Each Party included in Annex I shall strive to implement the commitments mentioned in paragraph 1 above in such a way as to minimize adverse social, environmental and economic impacts on developing country Parties. … Parties to this Protocol shall, at its first session, consider what actions are necessary to minimize the adverse effects of climate change and/or the impacts of response measures on Parties referred to in those paragraphs …”</a:t>
            </a:r>
          </a:p>
          <a:p>
            <a:pPr marL="0" indent="0" algn="just" eaLnBrk="0" fontAlgn="base" hangingPunct="0">
              <a:spcBef>
                <a:spcPct val="0"/>
              </a:spcBef>
              <a:spcAft>
                <a:spcPct val="0"/>
              </a:spcAft>
              <a:buNone/>
            </a:pPr>
            <a:endParaRPr lang="en-GB" sz="3800" dirty="0"/>
          </a:p>
          <a:p>
            <a:pPr marL="0" lvl="0" indent="0" algn="just" eaLnBrk="0" fontAlgn="base" hangingPunct="0">
              <a:spcBef>
                <a:spcPct val="0"/>
              </a:spcBef>
              <a:spcAft>
                <a:spcPct val="0"/>
              </a:spcAft>
              <a:buNone/>
            </a:pPr>
            <a:r>
              <a:rPr lang="en-GB" sz="4200" b="1" u="sng" dirty="0">
                <a:solidFill>
                  <a:srgbClr val="1F6BA8"/>
                </a:solidFill>
              </a:rPr>
              <a:t>Article 4.15 of the Paris Agreement</a:t>
            </a:r>
            <a:r>
              <a:rPr lang="en-GB" sz="4200" b="1" dirty="0">
                <a:solidFill>
                  <a:srgbClr val="1F6BA8"/>
                </a:solidFill>
              </a:rPr>
              <a:t> </a:t>
            </a:r>
            <a:r>
              <a:rPr lang="en-GB" sz="3800" dirty="0"/>
              <a:t>“Parties shall take into consideration in the implementation of this Agreement the concerns of Parties with economies most affected by the impacts of response measures, particularly developing country Parties.”</a:t>
            </a:r>
          </a:p>
          <a:p>
            <a:pPr algn="just" eaLnBrk="0" fontAlgn="base" hangingPunct="0">
              <a:spcBef>
                <a:spcPct val="0"/>
              </a:spcBef>
              <a:spcAft>
                <a:spcPct val="0"/>
              </a:spcAft>
            </a:pPr>
            <a:endParaRPr lang="en-GB" sz="3400" b="1" dirty="0">
              <a:solidFill>
                <a:srgbClr val="1F6BA8"/>
              </a:solidFill>
            </a:endParaRPr>
          </a:p>
        </p:txBody>
      </p:sp>
      <p:sp>
        <p:nvSpPr>
          <p:cNvPr id="4" name="Slide Number Placeholder 3">
            <a:extLst>
              <a:ext uri="{FF2B5EF4-FFF2-40B4-BE49-F238E27FC236}">
                <a16:creationId xmlns:a16="http://schemas.microsoft.com/office/drawing/2014/main" id="{34C02181-3320-0D40-B696-946B5E5433B5}"/>
              </a:ext>
            </a:extLst>
          </p:cNvPr>
          <p:cNvSpPr>
            <a:spLocks noGrp="1"/>
          </p:cNvSpPr>
          <p:nvPr>
            <p:ph type="sldNum" sz="quarter" idx="12"/>
          </p:nvPr>
        </p:nvSpPr>
        <p:spPr/>
        <p:txBody>
          <a:bodyPr/>
          <a:lstStyle/>
          <a:p>
            <a:fld id="{F26FC048-DF4E-0746-B313-543F0DD72FCB}" type="slidenum">
              <a:rPr lang="en-GB" smtClean="0"/>
              <a:pPr/>
              <a:t>5</a:t>
            </a:fld>
            <a:endParaRPr lang="en-GB"/>
          </a:p>
        </p:txBody>
      </p:sp>
      <p:sp>
        <p:nvSpPr>
          <p:cNvPr id="5" name="Text Placeholder 2">
            <a:extLst>
              <a:ext uri="{FF2B5EF4-FFF2-40B4-BE49-F238E27FC236}">
                <a16:creationId xmlns:a16="http://schemas.microsoft.com/office/drawing/2014/main" id="{813E4F42-268C-4F48-BA64-5DDA9F97DE9E}"/>
              </a:ext>
            </a:extLst>
          </p:cNvPr>
          <p:cNvSpPr>
            <a:spLocks noGrp="1"/>
          </p:cNvSpPr>
          <p:nvPr>
            <p:ph type="body" sz="quarter" idx="14"/>
          </p:nvPr>
        </p:nvSpPr>
        <p:spPr>
          <a:xfrm>
            <a:off x="304723" y="441620"/>
            <a:ext cx="10095237" cy="735874"/>
          </a:xfrm>
        </p:spPr>
        <p:txBody>
          <a:bodyPr>
            <a:normAutofit/>
          </a:bodyPr>
          <a:lstStyle/>
          <a:p>
            <a:r>
              <a:rPr lang="en-BE" dirty="0"/>
              <a:t>How does it fit in UNFCCC negotiations</a:t>
            </a:r>
          </a:p>
        </p:txBody>
      </p:sp>
    </p:spTree>
    <p:extLst>
      <p:ext uri="{BB962C8B-B14F-4D97-AF65-F5344CB8AC3E}">
        <p14:creationId xmlns:p14="http://schemas.microsoft.com/office/powerpoint/2010/main" val="5563130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551C1-E8AE-244A-B4AB-4A2B54C07457}"/>
              </a:ext>
            </a:extLst>
          </p:cNvPr>
          <p:cNvSpPr>
            <a:spLocks noGrp="1"/>
          </p:cNvSpPr>
          <p:nvPr>
            <p:ph idx="13"/>
          </p:nvPr>
        </p:nvSpPr>
        <p:spPr>
          <a:xfrm>
            <a:off x="304722" y="950977"/>
            <a:ext cx="11616345" cy="5726549"/>
          </a:xfrm>
        </p:spPr>
        <p:txBody>
          <a:bodyPr>
            <a:normAutofit lnSpcReduction="10000"/>
          </a:bodyPr>
          <a:lstStyle/>
          <a:p>
            <a:r>
              <a:rPr lang="en-BE" b="1" dirty="0"/>
              <a:t>US overview </a:t>
            </a:r>
            <a:r>
              <a:rPr lang="en-BE" dirty="0"/>
              <a:t>– White House carbon neutrality annoucements</a:t>
            </a:r>
          </a:p>
          <a:p>
            <a:pPr lvl="1"/>
            <a:r>
              <a:rPr lang="en-BE" b="1" dirty="0"/>
              <a:t>California</a:t>
            </a:r>
            <a:r>
              <a:rPr lang="en-BE" dirty="0"/>
              <a:t> - </a:t>
            </a:r>
            <a:r>
              <a:rPr lang="en-GB" dirty="0"/>
              <a:t>existing BCA for electricity</a:t>
            </a:r>
            <a:endParaRPr lang="en-BE" dirty="0"/>
          </a:p>
          <a:p>
            <a:pPr lvl="1"/>
            <a:r>
              <a:rPr lang="en-BE" b="1" dirty="0"/>
              <a:t>New York State </a:t>
            </a:r>
            <a:r>
              <a:rPr lang="en-BE" dirty="0"/>
              <a:t>- </a:t>
            </a:r>
            <a:r>
              <a:rPr lang="en-GB" dirty="0"/>
              <a:t>draft of a Carbon Pricing Proposal containing the BCA provision</a:t>
            </a:r>
            <a:endParaRPr lang="en-BE" dirty="0"/>
          </a:p>
          <a:p>
            <a:r>
              <a:rPr lang="en-BE" b="1" dirty="0"/>
              <a:t>US/China/EU cooperation </a:t>
            </a:r>
            <a:r>
              <a:rPr lang="en-BE" dirty="0"/>
              <a:t>– potentially </a:t>
            </a:r>
            <a:r>
              <a:rPr lang="en-GB" dirty="0"/>
              <a:t>covering over 60% of global emissions</a:t>
            </a:r>
            <a:endParaRPr lang="en-BE" dirty="0"/>
          </a:p>
          <a:p>
            <a:r>
              <a:rPr lang="en-BE" b="1" dirty="0"/>
              <a:t>Canada and the provincies </a:t>
            </a:r>
            <a:r>
              <a:rPr lang="en-GB" dirty="0"/>
              <a:t>exploring the potential of a border carbon adjustment (Biden – Trudeau cooperation) </a:t>
            </a:r>
            <a:endParaRPr lang="en-BE" dirty="0"/>
          </a:p>
          <a:p>
            <a:r>
              <a:rPr lang="en-BE" b="1" dirty="0"/>
              <a:t>UK</a:t>
            </a:r>
            <a:r>
              <a:rPr lang="en-BE" dirty="0"/>
              <a:t> - COP 26 and G7 presidencies</a:t>
            </a:r>
          </a:p>
          <a:p>
            <a:r>
              <a:rPr lang="en-BE" b="1" dirty="0"/>
              <a:t>Ukraine</a:t>
            </a:r>
            <a:r>
              <a:rPr lang="en-BE" dirty="0"/>
              <a:t> - </a:t>
            </a:r>
            <a:r>
              <a:rPr lang="en-US" dirty="0"/>
              <a:t>adopting EU’s </a:t>
            </a:r>
            <a:r>
              <a:rPr lang="en-US" i="1" dirty="0"/>
              <a:t>acquis, </a:t>
            </a:r>
            <a:r>
              <a:rPr lang="en-US" dirty="0"/>
              <a:t>potentially ready to be included in the EU CBAM</a:t>
            </a:r>
            <a:endParaRPr lang="en-BE" dirty="0"/>
          </a:p>
          <a:p>
            <a:r>
              <a:rPr lang="en-BE" b="1" dirty="0"/>
              <a:t>China</a:t>
            </a:r>
            <a:r>
              <a:rPr lang="en-BE" dirty="0"/>
              <a:t> </a:t>
            </a:r>
            <a:r>
              <a:rPr lang="en-GB" dirty="0"/>
              <a:t>Remains cautious towards the EU CBAM (trade </a:t>
            </a:r>
            <a:r>
              <a:rPr lang="en-GB"/>
              <a:t>issues)</a:t>
            </a:r>
            <a:endParaRPr lang="en-BE" dirty="0"/>
          </a:p>
        </p:txBody>
      </p:sp>
      <p:sp>
        <p:nvSpPr>
          <p:cNvPr id="3" name="Text Placeholder 2">
            <a:extLst>
              <a:ext uri="{FF2B5EF4-FFF2-40B4-BE49-F238E27FC236}">
                <a16:creationId xmlns:a16="http://schemas.microsoft.com/office/drawing/2014/main" id="{6F3ADA1F-3191-4744-9764-235569F269E7}"/>
              </a:ext>
            </a:extLst>
          </p:cNvPr>
          <p:cNvSpPr>
            <a:spLocks noGrp="1"/>
          </p:cNvSpPr>
          <p:nvPr>
            <p:ph type="body" sz="quarter" idx="14"/>
          </p:nvPr>
        </p:nvSpPr>
        <p:spPr/>
        <p:txBody>
          <a:bodyPr/>
          <a:lstStyle/>
          <a:p>
            <a:r>
              <a:rPr lang="en-BE" dirty="0">
                <a:latin typeface="Cambria" panose="02040503050406030204" pitchFamily="18" charset="0"/>
              </a:rPr>
              <a:t>BCA discussion Status – climate diplomacy</a:t>
            </a:r>
          </a:p>
        </p:txBody>
      </p:sp>
      <p:sp>
        <p:nvSpPr>
          <p:cNvPr id="4" name="Slide Number Placeholder 3">
            <a:extLst>
              <a:ext uri="{FF2B5EF4-FFF2-40B4-BE49-F238E27FC236}">
                <a16:creationId xmlns:a16="http://schemas.microsoft.com/office/drawing/2014/main" id="{DFEE561F-076F-EE4A-8A56-53CFAF88ECCB}"/>
              </a:ext>
            </a:extLst>
          </p:cNvPr>
          <p:cNvSpPr>
            <a:spLocks noGrp="1"/>
          </p:cNvSpPr>
          <p:nvPr>
            <p:ph type="sldNum" sz="quarter" idx="12"/>
          </p:nvPr>
        </p:nvSpPr>
        <p:spPr/>
        <p:txBody>
          <a:bodyPr/>
          <a:lstStyle/>
          <a:p>
            <a:fld id="{F26FC048-DF4E-0746-B313-543F0DD72FCB}" type="slidenum">
              <a:rPr lang="en-GB" smtClean="0"/>
              <a:pPr/>
              <a:t>6</a:t>
            </a:fld>
            <a:endParaRPr lang="en-GB"/>
          </a:p>
        </p:txBody>
      </p:sp>
    </p:spTree>
    <p:extLst>
      <p:ext uri="{BB962C8B-B14F-4D97-AF65-F5344CB8AC3E}">
        <p14:creationId xmlns:p14="http://schemas.microsoft.com/office/powerpoint/2010/main" val="7165558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9FB63C-0283-044C-94C0-43563030FFF7}"/>
              </a:ext>
            </a:extLst>
          </p:cNvPr>
          <p:cNvPicPr>
            <a:picLocks noChangeAspect="1"/>
          </p:cNvPicPr>
          <p:nvPr/>
        </p:nvPicPr>
        <p:blipFill>
          <a:blip r:embed="rId3"/>
          <a:stretch>
            <a:fillRect/>
          </a:stretch>
        </p:blipFill>
        <p:spPr>
          <a:xfrm>
            <a:off x="6158399" y="4178354"/>
            <a:ext cx="4584700" cy="2654300"/>
          </a:xfrm>
          <a:prstGeom prst="rect">
            <a:avLst/>
          </a:prstGeom>
        </p:spPr>
      </p:pic>
      <p:pic>
        <p:nvPicPr>
          <p:cNvPr id="6" name="Picture 5">
            <a:extLst>
              <a:ext uri="{FF2B5EF4-FFF2-40B4-BE49-F238E27FC236}">
                <a16:creationId xmlns:a16="http://schemas.microsoft.com/office/drawing/2014/main" id="{70B7380A-7FBF-7A48-9726-FCBA8D709F05}"/>
              </a:ext>
            </a:extLst>
          </p:cNvPr>
          <p:cNvPicPr>
            <a:picLocks noChangeAspect="1"/>
          </p:cNvPicPr>
          <p:nvPr/>
        </p:nvPicPr>
        <p:blipFill>
          <a:blip r:embed="rId4"/>
          <a:stretch>
            <a:fillRect/>
          </a:stretch>
        </p:blipFill>
        <p:spPr>
          <a:xfrm>
            <a:off x="6158399" y="1117971"/>
            <a:ext cx="4584700" cy="2895600"/>
          </a:xfrm>
          <a:prstGeom prst="rect">
            <a:avLst/>
          </a:prstGeom>
        </p:spPr>
      </p:pic>
      <p:sp>
        <p:nvSpPr>
          <p:cNvPr id="3" name="Content Placeholder 2"/>
          <p:cNvSpPr>
            <a:spLocks noGrp="1"/>
          </p:cNvSpPr>
          <p:nvPr>
            <p:ph idx="13"/>
          </p:nvPr>
        </p:nvSpPr>
        <p:spPr>
          <a:xfrm>
            <a:off x="263609" y="3673557"/>
            <a:ext cx="5100925" cy="2249940"/>
          </a:xfrm>
        </p:spPr>
        <p:txBody>
          <a:bodyPr>
            <a:noAutofit/>
          </a:bodyPr>
          <a:lstStyle/>
          <a:p>
            <a:pPr marL="0" indent="0">
              <a:buNone/>
            </a:pPr>
            <a:r>
              <a:rPr lang="en-US" sz="1400" u="sng" dirty="0">
                <a:cs typeface="Arial" panose="020B0604020202020204" pitchFamily="34" charset="0"/>
              </a:rPr>
              <a:t>Notes</a:t>
            </a:r>
            <a:r>
              <a:rPr lang="en-US" sz="1400" dirty="0">
                <a:cs typeface="Arial" panose="020B0604020202020204" pitchFamily="34" charset="0"/>
              </a:rPr>
              <a:t>:</a:t>
            </a:r>
          </a:p>
          <a:p>
            <a:r>
              <a:rPr lang="en-US" sz="1400" dirty="0">
                <a:cs typeface="Arial" panose="020B0604020202020204" pitchFamily="34" charset="0"/>
              </a:rPr>
              <a:t>Emission intensities associated with specific production routes (BF-BOF, scrap-based EAF, DRI-EAF) from IEA Iron and Steel Technology Roadmap (2020) </a:t>
            </a:r>
          </a:p>
          <a:p>
            <a:r>
              <a:rPr lang="en-US" sz="1400" dirty="0">
                <a:cs typeface="Arial" panose="020B0604020202020204" pitchFamily="34" charset="0"/>
              </a:rPr>
              <a:t>Crude steel production mix by process technology based on World Steel Association data, Indian Ministry of Steel </a:t>
            </a:r>
          </a:p>
        </p:txBody>
      </p:sp>
      <p:sp>
        <p:nvSpPr>
          <p:cNvPr id="4" name="Text Placeholder 3"/>
          <p:cNvSpPr>
            <a:spLocks noGrp="1"/>
          </p:cNvSpPr>
          <p:nvPr>
            <p:ph type="body" sz="quarter" idx="14"/>
          </p:nvPr>
        </p:nvSpPr>
        <p:spPr/>
        <p:txBody>
          <a:bodyPr>
            <a:normAutofit/>
          </a:bodyPr>
          <a:lstStyle/>
          <a:p>
            <a:r>
              <a:rPr lang="en-US" sz="3000" dirty="0">
                <a:latin typeface="Cambria" panose="02040503050406030204" pitchFamily="18" charset="0"/>
              </a:rPr>
              <a:t>Preliminary results for India - Steel</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7</a:t>
            </a:fld>
            <a:endParaRPr lang="en-GB"/>
          </a:p>
        </p:txBody>
      </p:sp>
      <p:graphicFrame>
        <p:nvGraphicFramePr>
          <p:cNvPr id="9" name="Table 9">
            <a:extLst>
              <a:ext uri="{FF2B5EF4-FFF2-40B4-BE49-F238E27FC236}">
                <a16:creationId xmlns:a16="http://schemas.microsoft.com/office/drawing/2014/main" id="{D5D2A712-3522-EF4E-A509-19BB1FC56600}"/>
              </a:ext>
            </a:extLst>
          </p:cNvPr>
          <p:cNvGraphicFramePr>
            <a:graphicFrameLocks noGrp="1"/>
          </p:cNvGraphicFramePr>
          <p:nvPr>
            <p:extLst>
              <p:ext uri="{D42A27DB-BD31-4B8C-83A1-F6EECF244321}">
                <p14:modId xmlns:p14="http://schemas.microsoft.com/office/powerpoint/2010/main" val="3395753943"/>
              </p:ext>
            </p:extLst>
          </p:nvPr>
        </p:nvGraphicFramePr>
        <p:xfrm>
          <a:off x="263609" y="1701084"/>
          <a:ext cx="5100925" cy="1483360"/>
        </p:xfrm>
        <a:graphic>
          <a:graphicData uri="http://schemas.openxmlformats.org/drawingml/2006/table">
            <a:tbl>
              <a:tblPr firstRow="1" bandRow="1">
                <a:tableStyleId>{2D5ABB26-0587-4C30-8999-92F81FD0307C}</a:tableStyleId>
              </a:tblPr>
              <a:tblGrid>
                <a:gridCol w="912973">
                  <a:extLst>
                    <a:ext uri="{9D8B030D-6E8A-4147-A177-3AD203B41FA5}">
                      <a16:colId xmlns:a16="http://schemas.microsoft.com/office/drawing/2014/main" val="3166501463"/>
                    </a:ext>
                  </a:extLst>
                </a:gridCol>
                <a:gridCol w="2121408">
                  <a:extLst>
                    <a:ext uri="{9D8B030D-6E8A-4147-A177-3AD203B41FA5}">
                      <a16:colId xmlns:a16="http://schemas.microsoft.com/office/drawing/2014/main" val="2346766395"/>
                    </a:ext>
                  </a:extLst>
                </a:gridCol>
                <a:gridCol w="2066544">
                  <a:extLst>
                    <a:ext uri="{9D8B030D-6E8A-4147-A177-3AD203B41FA5}">
                      <a16:colId xmlns:a16="http://schemas.microsoft.com/office/drawing/2014/main" val="3165963719"/>
                    </a:ext>
                  </a:extLst>
                </a:gridCol>
              </a:tblGrid>
              <a:tr h="370840">
                <a:tc>
                  <a:txBody>
                    <a:bodyPr/>
                    <a:lstStyle/>
                    <a:p>
                      <a:pPr algn="l"/>
                      <a:endParaRPr lang="en-BE" sz="1400" dirty="0">
                        <a:latin typeface="+mn-lt"/>
                      </a:endParaRPr>
                    </a:p>
                  </a:txBody>
                  <a:tcPr>
                    <a:lnT w="12700" cap="flat" cmpd="sng" algn="ctr">
                      <a:solidFill>
                        <a:schemeClr val="tx1"/>
                      </a:solidFill>
                      <a:prstDash val="solid"/>
                      <a:round/>
                      <a:headEnd type="none" w="med" len="med"/>
                      <a:tailEnd type="none" w="med" len="med"/>
                    </a:lnT>
                  </a:tcPr>
                </a:tc>
                <a:tc gridSpan="2">
                  <a:txBody>
                    <a:bodyPr/>
                    <a:lstStyle/>
                    <a:p>
                      <a:pPr algn="ctr" fontAlgn="ctr"/>
                      <a:r>
                        <a:rPr lang="en-GB" sz="1400" b="1" i="0" u="none" strike="noStrike" dirty="0">
                          <a:solidFill>
                            <a:srgbClr val="000000"/>
                          </a:solidFill>
                          <a:effectLst/>
                          <a:latin typeface="+mn-lt"/>
                        </a:rPr>
                        <a:t>Crude steel CO2 intensity - </a:t>
                      </a:r>
                      <a:r>
                        <a:rPr lang="en-GB" sz="1400" b="1" u="none" strike="noStrike" dirty="0">
                          <a:solidFill>
                            <a:srgbClr val="000000"/>
                          </a:solidFill>
                          <a:effectLst/>
                        </a:rPr>
                        <a:t>tCO2/ton of product</a:t>
                      </a:r>
                      <a:endParaRPr lang="en-GB" sz="1400" b="1"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GB" sz="1400" b="0"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879134"/>
                  </a:ext>
                </a:extLst>
              </a:tr>
              <a:tr h="370840">
                <a:tc>
                  <a:txBody>
                    <a:bodyPr/>
                    <a:lstStyle/>
                    <a:p>
                      <a:pPr algn="l"/>
                      <a:endParaRPr lang="en-BE" sz="1400" dirty="0">
                        <a:latin typeface="+mn-lt"/>
                      </a:endParaRPr>
                    </a:p>
                  </a:txBody>
                  <a:tcPr/>
                </a:tc>
                <a:tc>
                  <a:txBody>
                    <a:bodyPr/>
                    <a:lstStyle/>
                    <a:p>
                      <a:pPr algn="l" fontAlgn="ctr"/>
                      <a:r>
                        <a:rPr lang="en-GB" sz="1400" b="0" u="none" strike="noStrike" dirty="0">
                          <a:solidFill>
                            <a:srgbClr val="000000"/>
                          </a:solidFill>
                          <a:effectLst/>
                        </a:rPr>
                        <a:t>Direct emissions</a:t>
                      </a: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GB" sz="1400" b="0" u="none" strike="noStrike" dirty="0">
                          <a:solidFill>
                            <a:srgbClr val="000000"/>
                          </a:solidFill>
                          <a:effectLst/>
                        </a:rPr>
                        <a:t>Direct &amp; indirect emissions</a:t>
                      </a:r>
                      <a:endParaRPr lang="en-GB" sz="1400" b="0"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54120192"/>
                  </a:ext>
                </a:extLst>
              </a:tr>
              <a:tr h="370840">
                <a:tc>
                  <a:txBody>
                    <a:bodyPr/>
                    <a:lstStyle/>
                    <a:p>
                      <a:pPr algn="l" fontAlgn="ctr"/>
                      <a:r>
                        <a:rPr lang="en-GB" sz="1400" b="1" u="none" strike="noStrike" dirty="0">
                          <a:solidFill>
                            <a:srgbClr val="000000"/>
                          </a:solidFill>
                          <a:effectLst/>
                        </a:rPr>
                        <a:t>  EU27</a:t>
                      </a:r>
                      <a:endParaRPr lang="en-GB" sz="1400" b="1" i="0" u="none" strike="noStrike" dirty="0">
                        <a:solidFill>
                          <a:srgbClr val="000000"/>
                        </a:solidFill>
                        <a:effectLst/>
                        <a:latin typeface="+mn-lt"/>
                      </a:endParaRPr>
                    </a:p>
                  </a:txBody>
                  <a:tcPr marL="0" marR="0" marT="0" marB="0" anchor="ctr"/>
                </a:tc>
                <a:tc>
                  <a:txBody>
                    <a:bodyPr/>
                    <a:lstStyle/>
                    <a:p>
                      <a:pPr algn="ctr" fontAlgn="ctr"/>
                      <a:r>
                        <a:rPr lang="en-GB" sz="1400" b="0" u="none" strike="noStrike" dirty="0">
                          <a:solidFill>
                            <a:srgbClr val="000000"/>
                          </a:solidFill>
                          <a:effectLst/>
                        </a:rPr>
                        <a:t>0</a:t>
                      </a:r>
                      <a:r>
                        <a:rPr lang="en-BE" sz="1400" b="0" u="none" strike="noStrike" dirty="0">
                          <a:solidFill>
                            <a:srgbClr val="000000"/>
                          </a:solidFill>
                          <a:effectLst/>
                        </a:rPr>
                        <a:t>,72</a:t>
                      </a:r>
                      <a:endParaRPr lang="en-BE" sz="1400" b="0" i="0" u="none" strike="noStrike" dirty="0">
                        <a:solidFill>
                          <a:srgbClr val="000000"/>
                        </a:solidFill>
                        <a:effectLst/>
                        <a:latin typeface="+mn-lt"/>
                      </a:endParaRPr>
                    </a:p>
                  </a:txBody>
                  <a:tcPr marL="0" marR="0" marT="0" marB="0" anchor="ctr"/>
                </a:tc>
                <a:tc>
                  <a:txBody>
                    <a:bodyPr/>
                    <a:lstStyle/>
                    <a:p>
                      <a:pPr algn="ctr" fontAlgn="ctr"/>
                      <a:r>
                        <a:rPr lang="en-BE" sz="1400" b="0" u="none" strike="noStrike" dirty="0">
                          <a:solidFill>
                            <a:srgbClr val="000000"/>
                          </a:solidFill>
                          <a:effectLst/>
                        </a:rPr>
                        <a:t>1,10</a:t>
                      </a:r>
                      <a:endParaRPr lang="en-BE"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877590922"/>
                  </a:ext>
                </a:extLst>
              </a:tr>
              <a:tr h="370840">
                <a:tc>
                  <a:txBody>
                    <a:bodyPr/>
                    <a:lstStyle/>
                    <a:p>
                      <a:pPr algn="l"/>
                      <a:r>
                        <a:rPr lang="en-BE" sz="1400" b="1" dirty="0"/>
                        <a:t>India</a:t>
                      </a:r>
                      <a:endParaRPr lang="en-BE" sz="1400" b="1" dirty="0">
                        <a:latin typeface="+mn-lt"/>
                      </a:endParaRPr>
                    </a:p>
                  </a:txBody>
                  <a:tcPr/>
                </a:tc>
                <a:tc>
                  <a:txBody>
                    <a:bodyPr/>
                    <a:lstStyle/>
                    <a:p>
                      <a:pPr algn="ctr" fontAlgn="ctr"/>
                      <a:r>
                        <a:rPr lang="en-BE" sz="1400" b="0" u="none" strike="noStrike" dirty="0">
                          <a:solidFill>
                            <a:srgbClr val="000000"/>
                          </a:solidFill>
                          <a:effectLst/>
                        </a:rPr>
                        <a:t>1,16</a:t>
                      </a:r>
                      <a:endParaRPr lang="en-BE" sz="1400" b="0" i="0" u="none" strike="noStrike" dirty="0">
                        <a:solidFill>
                          <a:srgbClr val="000000"/>
                        </a:solidFill>
                        <a:effectLst/>
                        <a:latin typeface="+mn-lt"/>
                      </a:endParaRPr>
                    </a:p>
                  </a:txBody>
                  <a:tcPr marL="0" marR="0" marT="0" marB="0" anchor="ctr"/>
                </a:tc>
                <a:tc>
                  <a:txBody>
                    <a:bodyPr/>
                    <a:lstStyle/>
                    <a:p>
                      <a:pPr algn="ctr" fontAlgn="ctr"/>
                      <a:r>
                        <a:rPr lang="en-BE" sz="1400" b="0" u="none" strike="noStrike" dirty="0">
                          <a:solidFill>
                            <a:srgbClr val="000000"/>
                          </a:solidFill>
                          <a:effectLst/>
                        </a:rPr>
                        <a:t>2,06</a:t>
                      </a:r>
                      <a:endParaRPr lang="en-BE"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849366849"/>
                  </a:ext>
                </a:extLst>
              </a:tr>
            </a:tbl>
          </a:graphicData>
        </a:graphic>
      </p:graphicFrame>
      <p:sp>
        <p:nvSpPr>
          <p:cNvPr id="12" name="Oval 11">
            <a:extLst>
              <a:ext uri="{FF2B5EF4-FFF2-40B4-BE49-F238E27FC236}">
                <a16:creationId xmlns:a16="http://schemas.microsoft.com/office/drawing/2014/main" id="{94E33071-A44C-A843-B36E-245B71DDBBA7}"/>
              </a:ext>
            </a:extLst>
          </p:cNvPr>
          <p:cNvSpPr/>
          <p:nvPr/>
        </p:nvSpPr>
        <p:spPr>
          <a:xfrm>
            <a:off x="5800724" y="857253"/>
            <a:ext cx="842963" cy="739573"/>
          </a:xfrm>
          <a:prstGeom prst="ellipse">
            <a:avLst/>
          </a:prstGeom>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GB" sz="1000" dirty="0"/>
              <a:t>P</a:t>
            </a:r>
            <a:r>
              <a:rPr lang="en-BE" sz="1000" dirty="0"/>
              <a:t>reliminary results</a:t>
            </a:r>
          </a:p>
        </p:txBody>
      </p:sp>
      <p:sp>
        <p:nvSpPr>
          <p:cNvPr id="15" name="Oval 14">
            <a:extLst>
              <a:ext uri="{FF2B5EF4-FFF2-40B4-BE49-F238E27FC236}">
                <a16:creationId xmlns:a16="http://schemas.microsoft.com/office/drawing/2014/main" id="{D86BCC06-074A-4A45-B425-5259DDD8AD39}"/>
              </a:ext>
            </a:extLst>
          </p:cNvPr>
          <p:cNvSpPr/>
          <p:nvPr/>
        </p:nvSpPr>
        <p:spPr>
          <a:xfrm>
            <a:off x="5765826" y="4017222"/>
            <a:ext cx="842963" cy="739572"/>
          </a:xfrm>
          <a:prstGeom prst="ellipse">
            <a:avLst/>
          </a:prstGeom>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GB" sz="1000" dirty="0"/>
              <a:t>P</a:t>
            </a:r>
            <a:r>
              <a:rPr lang="en-BE" sz="1000" dirty="0"/>
              <a:t>reliminary results</a:t>
            </a:r>
          </a:p>
        </p:txBody>
      </p:sp>
    </p:spTree>
    <p:extLst>
      <p:ext uri="{BB962C8B-B14F-4D97-AF65-F5344CB8AC3E}">
        <p14:creationId xmlns:p14="http://schemas.microsoft.com/office/powerpoint/2010/main" val="36961205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4E724-59C1-A245-9127-8D0069D11B84}"/>
              </a:ext>
            </a:extLst>
          </p:cNvPr>
          <p:cNvSpPr>
            <a:spLocks noGrp="1"/>
          </p:cNvSpPr>
          <p:nvPr>
            <p:ph idx="13"/>
          </p:nvPr>
        </p:nvSpPr>
        <p:spPr>
          <a:xfrm>
            <a:off x="304722" y="1082380"/>
            <a:ext cx="11616345" cy="5775619"/>
          </a:xfrm>
        </p:spPr>
        <p:txBody>
          <a:bodyPr>
            <a:normAutofit/>
          </a:bodyPr>
          <a:lstStyle/>
          <a:p>
            <a:r>
              <a:rPr lang="en-US" sz="3200" dirty="0"/>
              <a:t>Paris Agreement </a:t>
            </a:r>
            <a:r>
              <a:rPr lang="en-US" sz="3200" dirty="0">
                <a:sym typeface="Wingdings" pitchFamily="2" charset="2"/>
              </a:rPr>
              <a:t> </a:t>
            </a:r>
          </a:p>
          <a:p>
            <a:pPr lvl="1"/>
            <a:r>
              <a:rPr lang="en-US" sz="2800" dirty="0"/>
              <a:t>Continued asymmetry of climate efforts - NDC nationally determined</a:t>
            </a:r>
          </a:p>
          <a:p>
            <a:pPr lvl="1"/>
            <a:r>
              <a:rPr lang="en-US" sz="2800" dirty="0"/>
              <a:t>Paris Agreement objectives</a:t>
            </a:r>
          </a:p>
          <a:p>
            <a:pPr lvl="2"/>
            <a:r>
              <a:rPr lang="en-US" sz="2400" dirty="0"/>
              <a:t>Carbon neutrality</a:t>
            </a:r>
          </a:p>
          <a:p>
            <a:pPr lvl="2"/>
            <a:r>
              <a:rPr lang="en-US" sz="2400" dirty="0"/>
              <a:t>1.5/2</a:t>
            </a:r>
            <a:r>
              <a:rPr lang="en-US" sz="2400" baseline="30000" dirty="0"/>
              <a:t> 0 </a:t>
            </a:r>
            <a:r>
              <a:rPr lang="en-US" sz="2400" dirty="0"/>
              <a:t>C</a:t>
            </a:r>
            <a:endParaRPr lang="en-US" sz="2400" baseline="30000" dirty="0"/>
          </a:p>
          <a:p>
            <a:r>
              <a:rPr lang="en-US" sz="3200" dirty="0"/>
              <a:t>European Green Deal</a:t>
            </a:r>
          </a:p>
          <a:p>
            <a:pPr lvl="2"/>
            <a:r>
              <a:rPr lang="en-US" sz="2400" dirty="0"/>
              <a:t>EU Climate Law and carbon neutrality</a:t>
            </a:r>
          </a:p>
          <a:p>
            <a:pPr lvl="2"/>
            <a:r>
              <a:rPr lang="en-US" sz="2400" dirty="0"/>
              <a:t>Increase 2030 level of ambition from -40% to -55%</a:t>
            </a:r>
          </a:p>
          <a:p>
            <a:pPr lvl="2"/>
            <a:r>
              <a:rPr lang="en-US" sz="2400" dirty="0"/>
              <a:t>EUA prices --- from 5 to 40</a:t>
            </a:r>
          </a:p>
        </p:txBody>
      </p:sp>
      <p:sp>
        <p:nvSpPr>
          <p:cNvPr id="3" name="Text Placeholder 2">
            <a:extLst>
              <a:ext uri="{FF2B5EF4-FFF2-40B4-BE49-F238E27FC236}">
                <a16:creationId xmlns:a16="http://schemas.microsoft.com/office/drawing/2014/main" id="{A2F3A717-37E3-0D4A-889A-667C83C6E38A}"/>
              </a:ext>
            </a:extLst>
          </p:cNvPr>
          <p:cNvSpPr>
            <a:spLocks noGrp="1"/>
          </p:cNvSpPr>
          <p:nvPr>
            <p:ph type="body" sz="quarter" idx="14"/>
          </p:nvPr>
        </p:nvSpPr>
        <p:spPr/>
        <p:txBody>
          <a:bodyPr/>
          <a:lstStyle/>
          <a:p>
            <a:r>
              <a:rPr lang="en-US" dirty="0"/>
              <a:t>Why Are We Discussing This Now?</a:t>
            </a:r>
          </a:p>
        </p:txBody>
      </p:sp>
      <p:sp>
        <p:nvSpPr>
          <p:cNvPr id="4" name="Slide Number Placeholder 3">
            <a:extLst>
              <a:ext uri="{FF2B5EF4-FFF2-40B4-BE49-F238E27FC236}">
                <a16:creationId xmlns:a16="http://schemas.microsoft.com/office/drawing/2014/main" id="{A3DA374D-0BAD-9E4C-AB98-DE32810716A8}"/>
              </a:ext>
            </a:extLst>
          </p:cNvPr>
          <p:cNvSpPr>
            <a:spLocks noGrp="1"/>
          </p:cNvSpPr>
          <p:nvPr>
            <p:ph type="sldNum" sz="quarter" idx="12"/>
          </p:nvPr>
        </p:nvSpPr>
        <p:spPr/>
        <p:txBody>
          <a:bodyPr/>
          <a:lstStyle/>
          <a:p>
            <a:fld id="{F26FC048-DF4E-0746-B313-543F0DD72FCB}" type="slidenum">
              <a:rPr lang="en-GB" smtClean="0"/>
              <a:pPr/>
              <a:t>8</a:t>
            </a:fld>
            <a:endParaRPr lang="en-GB"/>
          </a:p>
        </p:txBody>
      </p:sp>
    </p:spTree>
    <p:extLst>
      <p:ext uri="{BB962C8B-B14F-4D97-AF65-F5344CB8AC3E}">
        <p14:creationId xmlns:p14="http://schemas.microsoft.com/office/powerpoint/2010/main" val="12817219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DE4A46-CE54-A548-8247-4A73357E207F}"/>
              </a:ext>
            </a:extLst>
          </p:cNvPr>
          <p:cNvSpPr>
            <a:spLocks noGrp="1"/>
          </p:cNvSpPr>
          <p:nvPr>
            <p:ph idx="13"/>
          </p:nvPr>
        </p:nvSpPr>
        <p:spPr/>
        <p:txBody>
          <a:bodyPr>
            <a:normAutofit lnSpcReduction="10000"/>
          </a:bodyPr>
          <a:lstStyle/>
          <a:p>
            <a:r>
              <a:rPr lang="en-US" sz="3200" b="1" dirty="0"/>
              <a:t>Competition and carbon leakage </a:t>
            </a:r>
            <a:r>
              <a:rPr lang="en-US" sz="3200" dirty="0"/>
              <a:t>always a concern in the EU due to EU ETS</a:t>
            </a:r>
          </a:p>
          <a:p>
            <a:r>
              <a:rPr lang="en-US" sz="3200" b="1" dirty="0"/>
              <a:t>Addressed through</a:t>
            </a:r>
          </a:p>
          <a:p>
            <a:pPr lvl="1"/>
            <a:r>
              <a:rPr lang="en-US" sz="2800" dirty="0"/>
              <a:t>Free allocation for direct emissions</a:t>
            </a:r>
          </a:p>
          <a:p>
            <a:pPr lvl="1"/>
            <a:r>
              <a:rPr lang="en-US" sz="2800" dirty="0"/>
              <a:t>Financial compensation for indirect costs (electricity)</a:t>
            </a:r>
          </a:p>
          <a:p>
            <a:pPr lvl="1"/>
            <a:r>
              <a:rPr lang="en-US" sz="2800" dirty="0"/>
              <a:t>Economic recession, low EUA prices</a:t>
            </a:r>
          </a:p>
          <a:p>
            <a:pPr lvl="1"/>
            <a:r>
              <a:rPr lang="en-US" sz="2800" dirty="0"/>
              <a:t>International credits under KP</a:t>
            </a:r>
          </a:p>
          <a:p>
            <a:pPr lvl="1"/>
            <a:r>
              <a:rPr lang="en-US" sz="2800" dirty="0"/>
              <a:t>International aviation in EU ETS …. Stop the clock…</a:t>
            </a:r>
            <a:r>
              <a:rPr lang="en-US" sz="2800" dirty="0" err="1"/>
              <a:t>Corsia</a:t>
            </a:r>
            <a:r>
              <a:rPr lang="en-US" sz="2800" dirty="0"/>
              <a:t> </a:t>
            </a:r>
          </a:p>
          <a:p>
            <a:r>
              <a:rPr lang="en-US" sz="3200" b="1" dirty="0"/>
              <a:t>World changes, circumstances change - in the EU old methods may not work</a:t>
            </a:r>
          </a:p>
          <a:p>
            <a:endParaRPr lang="en-US" sz="3200" dirty="0"/>
          </a:p>
          <a:p>
            <a:pPr algn="just"/>
            <a:endParaRPr lang="en-US" sz="2800" dirty="0">
              <a:latin typeface="Calibri" panose="020F0502020204030204" pitchFamily="34" charset="0"/>
              <a:ea typeface="Arial"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25A5C13-B055-8E42-8175-8A81803B429E}"/>
              </a:ext>
            </a:extLst>
          </p:cNvPr>
          <p:cNvSpPr>
            <a:spLocks noGrp="1"/>
          </p:cNvSpPr>
          <p:nvPr>
            <p:ph type="sldNum" sz="quarter" idx="12"/>
          </p:nvPr>
        </p:nvSpPr>
        <p:spPr/>
        <p:txBody>
          <a:bodyPr/>
          <a:lstStyle/>
          <a:p>
            <a:fld id="{F26FC048-DF4E-0746-B313-543F0DD72FCB}" type="slidenum">
              <a:rPr lang="en-GB" smtClean="0"/>
              <a:pPr/>
              <a:t>9</a:t>
            </a:fld>
            <a:endParaRPr lang="en-GB"/>
          </a:p>
        </p:txBody>
      </p:sp>
      <p:sp>
        <p:nvSpPr>
          <p:cNvPr id="5" name="Text Placeholder 2">
            <a:extLst>
              <a:ext uri="{FF2B5EF4-FFF2-40B4-BE49-F238E27FC236}">
                <a16:creationId xmlns:a16="http://schemas.microsoft.com/office/drawing/2014/main" id="{D47FDD86-A56E-A442-8006-1758A99B080F}"/>
              </a:ext>
            </a:extLst>
          </p:cNvPr>
          <p:cNvSpPr txBox="1">
            <a:spLocks/>
          </p:cNvSpPr>
          <p:nvPr/>
        </p:nvSpPr>
        <p:spPr>
          <a:xfrm>
            <a:off x="304722" y="486495"/>
            <a:ext cx="10095237" cy="7327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b="1" kern="1200" dirty="0" smtClean="0">
                <a:solidFill>
                  <a:srgbClr val="1F6BA7"/>
                </a:solidFill>
                <a:latin typeface="Open Sans"/>
                <a:ea typeface="+mn-ea"/>
                <a:cs typeface="Open San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050" kern="1200" dirty="0" smtClean="0">
                <a:solidFill>
                  <a:srgbClr val="1F6BA7"/>
                </a:solidFill>
                <a:latin typeface="Open Sans"/>
                <a:ea typeface="+mn-ea"/>
                <a:cs typeface="Open San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050" kern="1200" dirty="0" smtClean="0">
                <a:solidFill>
                  <a:srgbClr val="1F6BA7"/>
                </a:solidFill>
                <a:latin typeface="Open Sans"/>
                <a:ea typeface="+mn-ea"/>
                <a:cs typeface="Open San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050" kern="1200" dirty="0" smtClean="0">
                <a:solidFill>
                  <a:srgbClr val="1F6BA7"/>
                </a:solidFill>
                <a:latin typeface="Open Sans"/>
                <a:ea typeface="+mn-ea"/>
                <a:cs typeface="Open San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rgbClr val="1F6BA7"/>
                </a:solidFill>
                <a:latin typeface="Open Sans"/>
                <a:ea typeface="+mn-ea"/>
                <a:cs typeface="Open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dirty="0"/>
              <a:t>Competition and carbon leakage </a:t>
            </a:r>
            <a:r>
              <a:rPr lang="en-GB" dirty="0"/>
              <a:t>in the EU</a:t>
            </a:r>
            <a:endParaRPr lang="en-BE" dirty="0"/>
          </a:p>
        </p:txBody>
      </p:sp>
    </p:spTree>
    <p:extLst>
      <p:ext uri="{BB962C8B-B14F-4D97-AF65-F5344CB8AC3E}">
        <p14:creationId xmlns:p14="http://schemas.microsoft.com/office/powerpoint/2010/main" val="3140093896"/>
      </p:ext>
    </p:extLst>
  </p:cSld>
  <p:clrMapOvr>
    <a:masterClrMapping/>
  </p:clrMapOvr>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3C09D55-CCA0-2146-9FD9-7449152E9544}" vid="{A540A8AC-723E-8A40-A482-55C1D42503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TotalTime>
  <Words>1627</Words>
  <Application>Microsoft Office PowerPoint</Application>
  <PresentationFormat>Widescreen</PresentationFormat>
  <Paragraphs>162</Paragraphs>
  <Slides>17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.AppleSystemUIFont</vt:lpstr>
      <vt:lpstr>Arial</vt:lpstr>
      <vt:lpstr>Calibri</vt:lpstr>
      <vt:lpstr>Calibri Light</vt:lpstr>
      <vt:lpstr>Cambria</vt:lpstr>
      <vt:lpstr>Cambria Math</vt:lpstr>
      <vt:lpstr>Open Sans</vt:lpstr>
      <vt:lpstr>Times New Roman</vt:lpstr>
      <vt:lpstr>Wingdings</vt:lpstr>
      <vt:lpstr>Office Theme</vt:lpstr>
      <vt:lpstr>Andrei Marcu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Domien Vangenechten</dc:creator>
  <cp:lastModifiedBy>Vanderloo, Carlos -GENEV -GVWTO</cp:lastModifiedBy>
  <cp:revision>164</cp:revision>
  <cp:lastPrinted>2021-02-04T14:28:58Z</cp:lastPrinted>
  <dcterms:created xsi:type="dcterms:W3CDTF">2020-08-31T14:36:33Z</dcterms:created>
  <dcterms:modified xsi:type="dcterms:W3CDTF">2021-03-08T08:51:59Z</dcterms:modified>
</cp:coreProperties>
</file>